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019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7" r:id="rId19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0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00" y="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7T17:47:34.5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40.8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24575,'0'0'0,"28"6"0,-10-1 0,140 28 0,85 20 0,357 125-576,250 61-873,-584-188 1166,2-12 0,365 6 0,-253-45-910,405-52 1,-531 22-1740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41.4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1 222 24575,'0'0'0,"0"0"0,414 25-164,-8 30-238,-149-18 88,364 24-170,2-61-484,41-85-938,-13-60 315,-385 76 800,-49 13 213,-50 12-415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41.8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27 24575,'1'0'0,"1"-1"0,-1 1 0,1 0 0,-1-1 0,0 1 0,1 0 0,-1 0 0,1 0 0,-1 0 0,1 0 0,-1 1 0,3-1 0,7 2 0,292 29 0,-140-10 0,1256 79-1047,-1130-99 326,0-13 0,-2-12-1,331-71 1,-395 46-3538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42.5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24575,'1'9'0,"0"0"0,0 0 0,1 0 0,0-1 0,1 1 0,6 13 0,-3-5 0,177 415 24,31-11-143,222 346-1627,-375-675-4604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42.9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24575,'0'0'0,"0"0"0,2 18 0,1-3 0,1 1 0,0-1 0,2 1 0,9 19 0,19 34 14,2-1 0,63 86-1,108 119-218,159 149-573,-301-358 521,3-2-1,2-4 1,3-3-1,86 50 1,-68-55-5705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43.3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0 349 24575,'0'0'0,"0"0"0,43-2 0,-1-1 0,43-9 0,-27 3 0,73-10 2,638-97-277,-10-32-1660,-594 109-4048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43.8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0 306 24575,'16'0'0,"-1"2"0,1 0 0,22 6 0,7 1 0,574 87 32,12-39-190,758-64-2378,-4-85 17,-273-27 1970,-758 63-125,385-115-1,-621 136-437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44.3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22 24575,'0'0'0,"10"-1"0,480-19 0,1 43 0,301 36-1038,116 7-482,780 57-206,-1328-94-2181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44.8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37 24575,'2'0'0,"-1"-1"0,0 1 0,0 0 0,1 0 0,-1 0 0,0 0 0,0 0 0,1 0 0,-1 1 0,0-1 0,0 0 0,3 2 0,3-1 0,122 22 0,137 5 0,134-18 0,-131-18-991,341-54 0,-416 31-5218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45.3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0 764 24575,'0'0'0,"7"-4"0,7-2 0,0 1 0,19-5 0,-5 2 0,1285-323-1787,27 102-1,645 91 1788,-1744 135-51,634-13-667,-503 2-3129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34.2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747 656 24575,'16'11'0,"18"4"0,0-1 0,0-2 0,1-2 0,63 11 0,-53-11 0,221 43-234,459 30 1,-6-75 130,1-36 119,-387 12-25,618 6 507,-721 10-433,-1292-11-65,-785 18-847,1733-4 869,-335-1 512,419-4-495,0-2 0,1-1 0,-1-1 0,-34-12 0,-111-49 45,61 22-72,38 16-12,1-3 0,2-3 0,-136-88 0,196 114 0,6 3 0,-1 1 0,0 0 0,0 0 0,-12-5 0,12 36 0,4-7 0,1 0 0,1 0 0,1 1 0,1 19 0,10 79 0,-9-113 0,8 66 0,3 0 0,3-1 0,4 0 0,37 93 0,-32-107 0,3 0 0,2-2 0,3-2 0,1 0 0,63 71 0,-89-114 0,1-1 0,0 0 0,0 0 0,1-1 0,0 0 0,18 10 0,-23-15 0,0 0 0,0 0 0,1-1 0,-1 1 0,1-1 0,-1 0 0,1-1 0,-1 1 0,1-1 0,-1 0 0,1 0 0,-1 0 0,1-1 0,-1 1 0,1-1 0,-1 0 0,1-1 0,-1 1 0,7-4 0,-36-34 0,-46-64 0,-4 4 0,-108-109 0,139 161 0,1-2 0,3-2 0,2-2 0,2-1 0,-37-78 0,65 117 0,3 6 0,0 0 0,1 0 0,0 0 0,1 0 0,0-1 0,0 0 0,1 1 0,0-1 0,-1-19 0,3 31 0,0 0 0,0 1 0,0-1 0,1 0 0,-1 1 0,1-1 0,-1 0 0,1 0 0,0 0 0,0 1 0,0-1 0,0 0 0,0 0 0,1 0 0,-1-1 0,2 3 0,2 1 0,-1 0 0,1-1 0,1 0 0,-1 0 0,9 5 0,6 2 0,0-1 0,35 11 0,16 0 0,1-4 0,0-2 0,98 7 0,224-6 0,265-25-776,-249 1 148,1258-7-1298,-853 24 1619,-8 64 247,-575-37 1212,98 13 1324,-299-44-2432,-14-2-40,1-1 0,0 0 0,0-1 1,0-1-1,20-3 0,-100 1-4,13-3 0,0-2 0,-52-15 0,19 4 0,-346-55-335,-656-25 0,-436 92-335,-34 18 88,1305-24 1543,212 7-769,1-1 0,0-2 1,1-2-1,-60-23 0,150 43-192,553 53-826,10-29-573,-489-28 1183,2080 30-877,-1280-77 118,-749 30 1212,-127 7 256,118-1 2908,-279 4-3023,-593-71-691,293 26 21,-711-52 141,-3 49 181,401 66-59,90 0 179,364-18 455,286 6-605,-2 1 0,126 18 0,-112-19 0,971 87-867,13-64-245,1594-42-3436,-2246-5 6734,45-2 918,-994 26-1825,-147 4-2593,-52 37-35,0 22 463,-17 1 928,640-57 95,-564 41-631,4-23-404,406-32 827,251-3 690,0-2 1,-115-28-1,164 31-375,0 0 1,1-2-1,0 0 1,0-1-1,1 0 1,0-1-1,0-1 0,0 0 1,1-1-1,1 0 1,-23-24-1,-53-53-244,-9-12 0,-19-59 0,102 140 0,-11-14 0,25 32 0,0 0 0,0 0 0,0 0 0,0 0 0,0 1 0,0-1 0,0 0 0,0 0 0,0 0 0,0 0 0,0 0 0,0 0 0,0 0 0,0 0 0,0 0 0,-1 0 0,1 0 0,0 0 0,0 0 0,0 0 0,0 1 0,0-1 0,0 0 0,0 0 0,0 0 0,0 0 0,0 0 0,0 0 0,0 0 0,-1 0 0,1 0 0,0 0 0,0 0 0,0 0 0,0 0 0,0 0 0,0 0 0,0 0 0,0 0 0,0 0 0,0 0 0,0 0 0,-1 0 0,1-1 0,0 1 0,11 25 0,33 54 0,102 134 0,-138-202 0,89 114 0,6-5 0,182 167 0,281 164 0,-333-298 0,-191-129 0,1-2 0,2-2 0,78 25 0,-90-37 0,1-2 0,0-1 0,0-2 0,54-1 0,137-20 0,352-54 0,2-1 0,6 30 0,-83 33 0,-1 25 0,-120 20 0,-259-18 0,130 36 0,-86 2 0,-156-52 0,1 0 0,-26 5 0,-47 8 0,-1-2 0,-108 9 0,-519 11 20,371-25-204,-751 70-500,809-42 538,1 11 0,-267 86 0,362-82 978,199-48-377,-7 0-456,595 33-548,-410-31 230,1744 30-142,-1695-37 1790,-657 19-1435,2 23-125,163-15 91,-376 26 36,-3-39 112,577-14 25,0-2-1,-37-7 0,61 8 4,0 0 1,0 0 0,0-1-1,1 0 1,-1-1 0,1 0-1,0 0 1,0-1 0,0 0-1,0 0 1,1-1 0,-10-9-1,14 11-36,1 0 0,-1 0 0,1 0 0,0 0 0,0 0 0,0 0 0,0-1 0,1 1 0,0-1 0,0 1 0,0-1 0,0-6 0,0-7 0,4-34 0,-1 26 0,-2 13 0,1 1 0,0 0 0,1 0 0,0-1 0,1 1 0,0 1 0,1-1 0,0 0 0,1 1 0,0 0 0,1 0 0,1 0 0,-1 1 0,1 0 0,1 0 0,0 1 0,10-9 0,7-4 0,1 2 0,1 1 0,56-30 0,101-34 0,-15 21-222,4 6-1,297-53 0,369-5-444,-658 95 1311,233 6 1,-395 14-595,-38 0-54,-157-17 4,63 4 0,-1688-138-1121,1778 149 1126,-505-21 140,512 23 739,37 1-797,421-28-87,-307 15 0,232-21-284,473-33-699,126 13 763,-954 51 189,-8 2 147,0-1 0,1 0 0,-1-1 1,0 1-1,1-1 0,-1 0 0,0 0 0,0 0 1,0 0-1,5-3 0,-33-3 124,-73-6-222,-161 1 0,-99 24-184,347-11 154,-316 20-224,2 14 0,-477 114-1,677-118 237,123-31 5,1 0-1,0 0 1,0 0-1,0 0 1,0 0-1,0 0 1,-1 0-1,1 0 1,0 0-1,0 0 0,0 0 1,0 0-1,-1 0 1,1 0-1,0 0 1,0 0-1,0 0 1,0 0-1,0 0 0,-1 0 1,1 0-1,0 0 1,0 0-1,0 0 1,0 0-1,0 1 1,-1-1-1,1 0 1,0 0-1,0 0 0,0 0 1,0 0-1,0 0 1,0 0-1,0 1 1,0-1-1,0 0 1,-1 0-1,1 0 1,0 0-1,0 0 0,0 1 1,0-1-1,0 0 1,0 0-1,0 0 1,0 0-1,0 1 1,0-1-1,0 0 1,12 5 433,-10-4-395,43 14 28,69 14 0,60 5-71,272 33-163,571 10 0,470-70-225,-735-13 452,-561 7 586,-197-2-650,1 0 0,0 0 0,0 0 0,0-1 0,0 1 0,-9-5 0,-11-4 0,-48-9 0,-97-11 0,-79 3 0,74 9 0,8-1 0,-237-59 0,387 72 0,15 1 0,3 3 0,1 1 0,0-1 0,1 1 0,-1 0 0,0 0 0,0-1 0,0 2 0,4-2 0,10-5 0,99-42-135,183-50 0,133 0-366,-110 50 417,473-14 0,331 65 98,-1055-2 911,-77-3-925,0 0 0,0-1 0,0 0 0,-8-6 0,-13-6 0,-51-23 0,-2 3 0,-164-47 0,-184-12 0,-194 6-293,-3 32-1,37 44 294,2 45 0,46-12 587,529-20-587,18-1 0,22 1 0,349 34 0,-209-16 0,1519 127-636,-1238-122 636,-3-30 0,-178-25 636,-306 20-636,-301-48 0,-6 29 0,-389 3-550,-2 29 0,-6 20 550,658-16 54,1 4 1,-113 27-1,183-32 173,13 0 25,23 2 147,-9-3-340,29 5-59,76 5 0,609-1-1307,2-50-186,-192-4 482,1-35 4374,-548 75-2887,-20-4-659,19 4 324,-154-22-127,-629-46-1321,352 36 374,-1526-173-580,1925 202 1544,-96-12 996,-164 2 0,285 17 48,37 3-482,92 20-593,696 84-1139,14-71-133,1070-29 351,-1228-28 637,-264 6 229,-107 19 1811,41-3 159,-319-4-1915,0-1 0,-1 0 0,1-2 0,-1 1 0,0-2 0,0 0 0,0-1 0,-1 0 0,0-1 0,17-11 0,7-9 0,-1-1 0,31-34 0,-21 19 0,-43 40 0,1-1 0,0 1 0,0 0 0,0-1 0,0 2 0,0-1 0,0 1 0,1-1 0,-1 1 0,1 0 0,0 1 0,0-1 0,0 1 0,-1 0 0,1 0 0,0 0 0,8 1 0,0 0 0,-1-1 0,1 0 0,0 0 0,-1-1 0,25-8 0,61-27 0,-3 0 0,-69 31 0,0 1 0,0 1 0,26 0 0,-41 2 0,-1 1 0,1-2 0,-1 1 0,0-1 0,0-1 0,14-6 0,57-37 0,-55 31 0,30-14 0,-39 24 0,-11 5 0,-7 2 0,0 20 0,0 6 0,-1 0 0,-2 0 0,-12 47 0,9-39 0,2 1 0,1 0 0,1 0 0,3 42 0,19 147 0,-13-172 0,17 171 0,-9 366 0,-24-474 0,4-59 0,1 88 0,-32-177 0,28 22 0,1-1 0,1 1 0,0-1 0,0-1 0,-5-14 0,-22-66 0,22 57 0,-16-34 0,16 48 0,0 2 0,-1-1 0,-1 2 0,0 0 0,-2 0 0,0 2 0,-1 0 0,-1 0 0,0 2 0,-1 0 0,0 1 0,-38-18 0,7 9 0,0 1 0,-2 3 0,0 2 0,-73-13 0,69 21 0,0 1 0,-1 3 0,0 3 0,1 2 0,-111 16 0,-273 85 0,304-65 0,146-41 0,0 1 0,-1-1 0,0-1 0,15-9 0,-12 7 0,546-334-622,-20-33 0,-357 235 563,202-148 104,-398 291 1314,-19 12-1460,-65 44 101,-159 128 0,200-144 0,-224 183 0,16 21 0,259-240 0,-15 16 0,-22 29 0,39-47 0,0 1 0,1 0 0,0 1 0,0-1 0,0 0 0,1 1 0,1 0 0,-1 0 0,-1 13 0,3-17 0,2 0 0,-1 0 0,0 0 0,1 0 0,0 0 0,0-1 0,0 1 0,0 0 0,0-1 0,1 1 0,0 0 0,0-1 0,0 0 0,0 1 0,0-1 0,1 0 0,-1 0 0,6 5 0,7 4 0,-1 0 0,28 18 0,-24-19 0,83 53 0,4-4 0,2-5 0,2-5 0,3-4 0,124 32 0,-235-77 0,71 16 0,-65-15 0,0-1 0,1-1 0,-1 0 0,0 0 0,0 0 0,1 0 0,13-4 0,-20 1 0,-1 0 0,1 1 0,-1-1 0,0 0 0,0 0 0,0 0 0,0 1 0,0-1 0,0 0 0,-1-3 0,0-2 0,-1-15 0,0 1 0,-2-1 0,0 1 0,-8-22 0,-36-82 0,13 34 0,31 83 0,1 1 0,0-1 0,1 0 0,0 0 0,0 0 0,1 0 0,1 0 0,-1 0 0,1-1 0,1 1 0,1-12 0,-3 43 0,2-17 0,-1-1 0,0 1 0,0-1 0,-1 0 0,0 7 0,-6 8 0,0 0 0,-2 0 0,0-1 0,-1 0 0,0-1 0,-2 0 0,0-1 0,-1 0 0,0 0 0,-18 14 0,3-5 0,-1-2 0,-1 0 0,-1-2 0,-54 27 0,59-36 0,-1-1 0,0-1 0,0-1 0,-34 7 0,42-13 0,0 0 0,-1-1 0,1-1 0,-1-1 0,1 0 0,0-2 0,-23-4 0,35 4 0,0 0 0,0-1 0,0 0 0,0 0 0,1 0 0,-1-1 0,1 0 0,0-1 0,0 1 0,1-1 0,-1 0 0,1-1 0,0 1 0,-6-9 0,-5-11 0,0 0 0,-16-35 0,12 23 0,-133-265 0,145 287 0,0 0 0,-1 0 0,-1 1 0,-11-14 0,17 25 0,1-1 0,-1 0 0,0 1 0,0 0 0,0 0 0,0 0 0,-1 1 0,1-1 0,-1 1 0,1 0 0,-1 0 0,0 1 0,0 0 0,0-1 0,0 1 0,0 1 0,0-1 0,-6 1 0,-25 3 0,1 2 0,-1 2 0,1 1 0,-64 24 0,-19 12 0,-125 66 0,-101 76 0,333-180 0,-479 284 0,484-286 0,-18 11 0,0 1 0,1 1 0,1 1 0,1 1 0,-19 22 0,35-33 0,9-5 0,16-7 0,-5 0 0,7 4-1365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45.7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0 108 24575,'0'0'0,"0"0"0,2 0 0,487-24-2,-329 12-160,8 1 51,847-48-1443,1 57 436,-293 51 1000,-306-18-965,-302-23-2960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46.2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0 204 24575,'0'0'0,"60"-2"0,61-10 0,-43 3 0,1287-113-428,6 64 0,-1036 58-795,-207 0-4889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46.6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24575,'0'0'0,"0"0"0,0 0 0,9 0 0,418 25 0,-305-14 0,1293 120-2068,-1327-122 1988,638 60 291,-4-49-1718,-575-26-3240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47.1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85 24575,'0'0'0,"0"0"0,9 0 0,177-17 0,-89 6 0,327-18 0,700 41 0,-536 12 342,-438-26-1196,279-37 1,-305 17-5973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47.6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24575,'0'0'0,"0"0"0,0 0 0,17 1 0,-1 0 0,0 1 0,25 7 0,-1 0 0,290 43 0,499 16 0,331-56-2245,-961-19-3701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48.1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24575,'0'0'0,"0"0"0,4 0 0,7 0 0,15 0 0,24 2 0,35 6 0,48 3 0,44 3 0,39 3 0,39 1-983,36 1 464,36 3 519,25-2-983,63-11 0,-40-6-3740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48.6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24575,'0'0'0,"4"84"0,4 1 0,32 140 0,-30-174 0,93 410 0,41-7 0,-34-188-1365,-61-158-5461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49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24575,'0'0'0,"0"0"0,0 0 0,0 3 0,0 4 0,0 14 0,0 18 0,0 24 0,0 21 0,0 10 0,0 9 0,0 14 0,3 15 0,5 14 0,4-10 0,0-27-8191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49.3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196 0 24575,'0'0'0,"0"0"0,0 0 0,0 3 0,-4 8 0,-3 16 0,-5 30 0,-7 23 0,-3 16 0,-2 11 0,0 5 0,1-3 0,1-12 0,1-9 0,4-14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49.7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24575,'0'0'0,"0"0"0,0 10 0,23 527 0,-11-341 0,24 143-1365,-19-239-5461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35.1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24575,'0'0'0,"0"0"0,0 0 0,0 0 0,0 0 0,0 0 0,8 5 0,4 3 0,-1 0 0,-1 1 0,1 0 0,-1 1 0,9 11 0,40 60 0,-50-68 0,120 195-1365,-72-108-5461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50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24575,'0'0'0,"0"0"0,0 0 0,0 10 0,0 24 0,7 47 0,5 68 0,4 62 0,3 13 0,-2-31-8191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50.5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0 191 24575,'0'0'0,"9"0"0,1722-61-704,-1007-40-544,-593 72-4991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51.0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0 117 24575,'9'0'0,"121"0"40,413-9 249,-423 0-854,0-5 1,172-42-1,-188 27-6261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51.5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1 100 24575,'0'0'0,"0"0"0,0 0 0,0 0 0,7 0 0,15 0 0,27 0 0,32 0 0,36 0 0,31-2 0,30-6 0,22-3 0,10-6-826,2-4 826,-17 0 0,-43 2-7365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8:05.8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24575,'0'0'0,"0"4"0,6 3 0,10 7 0,14 17 0,16 25 0,11 11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8:06.7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24575,'22'1'31,"0"2"0,-1 0 0,1 0 0,-1 2 0,1 1 0,-1 1 0,-1 1 0,1 0 1,-2 2-1,30 17 0,5 10-600,-1 1 0,55 54 0,-36-26-6257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8:07.2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181 1 24575,'0'3'0,"-1"0"0,0 0 0,0 0 0,0-1 0,0 1 0,0 0 0,-1 0 0,1-1 0,-1 1 0,-2 3 0,-5 8 0,-15 35 57,3 0 0,2 2 0,2 0 0,3 2 0,-14 90 0,-3 269-1764,28-303-5119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8:07.7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24575,'0'24'0,"1"49"0,2 0 0,4 0 0,2-1 0,27 95 0,-4-59-1365,1-12-5461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8:08.2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24575,'1'5'0,"0"0"0,0 0 0,1 0 0,-1-1 0,1 1 0,0-1 0,1 1 0,-1-1 0,1 0 0,3 5 0,5 9 0,205 422-1365,-181-348-5461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8:08.6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24575,'0'0'0,"0"0"0,0 0 0,0 10 0,0 21 0,0 40 0,17 129 0,19 32 0,9 45-1365,-1-15-5461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35.6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24575,'0'0'0,"0"0"0,0 0 0,5 4 0,5 9 0,0 1 0,-1 0 0,14 27 0,-13-21 0,412 867-1990,-357-736-4211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8:09.2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24575,'12'21'0,"37"23"0,-34-32 0,-1 0 0,18 21 0,1 10 43,-2 1 0,-2 1-1,-1 2 1,-3 1 0,-2 1-1,-2 1 1,14 54 0,-10-17-470,-5 0 0,-3 1 1,8 132-1,-22-146-6399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8:09.6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24575,'0'0'0,"0"0"0,0 0 0,0 0 0,1 11 0,2 4 0,1-1 0,0 0 0,9 18 0,-1-1 0,3 12 0,76 184 0,283 553-2238,-310-658-3715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8:10.3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37 24575,'11'-1'0,"0"0"0,0-1 0,0 0 0,14-5 0,19-4 0,31 3 0,0 3 0,79 6 0,-57 0 0,-93-1 0,1 0 0,-1 1 0,1-1 0,-1 1 0,1 0 0,-1 0 0,1 0 0,-1 1 0,0-1 0,1 1 0,-1 0 0,0 1 0,0-1 0,4 4 0,-2 0 0,0-1 0,-1 1 0,0 0 0,0 1 0,-1-1 0,0 1 0,5 11 0,13 30-195,-3 0 0,-2 1 0,-2 1 0,-3 0 0,-1 1 0,5 76 0,-10-52-6631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8:10.9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24575,'5'11'0,"32"38"0,3-2 0,1-1 0,61 51 0,-17-17 0,238 276 0,-305-332 0,-1-1 0,-1 2 0,-2 0 0,0 1 0,-1 0 0,17 54 0,-19-49 0,58 167-1365,-11-11-5461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8:11.4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24575,'0'1'0,"1"0"0,0 1 0,-1-1 0,1 0 0,0 1 0,0-1 0,0 0 0,0 0 0,0 0 0,0 0 0,0 0 0,0 0 0,1 0 0,-1 0 0,0 0 0,3 1 0,1 1 0,58 39 0,116 85 0,-140-96 0,-1 2 0,47 52 0,106 167-1173,-186-246 981,44 64-6634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8:16.0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0 349 24575,'0'0'0,"0"0"0,0 0 0,8 0 0,18 6 0,0 0 0,28 12 0,19 5 0,63 4 0,169 13 0,-192-27 0,855 50 0,-954-62 0,131 5 0,683 49 0,75 34 0,4-84 0,5-30 0,-395 26 0,-531-2 0,0-1 0,0-1 0,0 0 0,-23-8 0,-18-5 0,-349-52 0,-1 17 0,-596 2 0,853 50 0,-21 1 0,-195-23 0,191-3 0,-263-22 0,-412 44 0,417 4 0,-505-2 0,1019 8 0,720 5 0,-705-14 0,333-13-373,499-80-1,-880 87 374,804-112 0,5 35 0,-415 52 145,104-7 227,2 24-150,-283 17-214,-279 21-8,7-18 0,1 0 0,-1 0 0,0 0 0,-1-1 0,1 0 0,-1 0 0,-11 6 0,-48 18 0,47-21 0,-109 39 0,-2-5 0,-170 29 0,-277 19 0,192-34 0,-284 78 0,478-92 0,152-32 0,13-3 0,0 0 0,0-2 0,0-1 0,0-1 0,-27-1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36.2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24575,'0'0'0,"0"0"0,0 0 0,0 0 0,0 4 0,7 13 0,8 22 0,12 26 0,12 27 0,9 29 0,6 31 0,1 8 0,-10-23-8191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36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24575,'0'0'0,"0"0"0,0 0 0,0 0 0,0 0 0,0 3 0,4 7 0,10 24 0,20 43 0,24 55 0,12 29 0,-5-12-8191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38.5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52 1 24575,'0'0'0,"0"0"0,0 0 0,0 4 0,-10 54 0,2 0 0,-1 91 0,7-99 0,-1 28 0,-16 600 0,55 19 0,-2-435-1365,4 10-5461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38.9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24575,'5'9'0,"65"158"0,57 203 0,-117-340 0,248 747-2530,-143-459-3131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8:47:40.3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24575,'0'0'0,"0"0"0,0 0 0,0 0 0,14 1 0,0 0 0,-1 1 0,26 7 0,3 0 0,399 64 39,-91-16-242,857 111-1869,13-123-141,-501-91 1735,-4-28-172,62-5 285,-44 30-10,-553 41-1499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415EC-66EF-4349-805D-F2F976ED0095}" type="datetimeFigureOut">
              <a:rPr lang="en-IN" smtClean="0"/>
              <a:t>15-09-2024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A532-100B-4949-9ACC-D3158E63B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46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EA532-100B-4949-9ACC-D3158E63B75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001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3457577" cy="10287002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4637" y="1683545"/>
            <a:ext cx="13187363" cy="35814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4637" y="5403057"/>
            <a:ext cx="13187363" cy="2483643"/>
          </a:xfrm>
        </p:spPr>
        <p:txBody>
          <a:bodyPr>
            <a:normAutofit/>
          </a:bodyPr>
          <a:lstStyle>
            <a:lvl1pPr marL="0" indent="0" algn="l">
              <a:buNone/>
              <a:defRPr sz="3000" cap="all" baseline="0">
                <a:solidFill>
                  <a:schemeClr val="tx2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16267" y="8115302"/>
            <a:ext cx="4114800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636" y="8115302"/>
            <a:ext cx="7687329" cy="547688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845367" y="8115299"/>
            <a:ext cx="1156634" cy="547688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094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6" y="6456997"/>
            <a:ext cx="14868533" cy="122903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2117" y="909639"/>
            <a:ext cx="14868531" cy="4949667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48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047" y="7686030"/>
            <a:ext cx="14866289" cy="102370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87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85" y="914400"/>
            <a:ext cx="14858933" cy="5143500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6" y="6629399"/>
            <a:ext cx="14856689" cy="2057399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30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399"/>
            <a:ext cx="13954128" cy="4122644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048336"/>
            <a:ext cx="13128449" cy="82345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6464879"/>
            <a:ext cx="14859003" cy="2234244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1355268" y="1098591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806055" y="4147458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6378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6" y="3201062"/>
            <a:ext cx="14859002" cy="376775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047" y="6986483"/>
            <a:ext cx="14856758" cy="1710966"/>
          </a:xfrm>
        </p:spPr>
        <p:txBody>
          <a:bodyPr anchor="t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001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14858997" cy="2857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712116" y="4011695"/>
            <a:ext cx="4795349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91878" y="5040395"/>
            <a:ext cx="4813103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72150" y="4016453"/>
            <a:ext cx="4776578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56320" y="5045153"/>
            <a:ext cx="4793745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78663" y="4011695"/>
            <a:ext cx="4792452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778663" y="5040395"/>
            <a:ext cx="4792452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8175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712117" y="914400"/>
            <a:ext cx="14858999" cy="2857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712120" y="6606894"/>
            <a:ext cx="4792860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712120" y="4000497"/>
            <a:ext cx="4792860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12120" y="7471288"/>
            <a:ext cx="4792860" cy="1226765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33580" y="6606894"/>
            <a:ext cx="4800600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733580" y="4000497"/>
            <a:ext cx="4798410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31390" y="7471286"/>
            <a:ext cx="4800600" cy="1215513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78851" y="6606893"/>
            <a:ext cx="4786112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778664" y="4000497"/>
            <a:ext cx="4792454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778663" y="7471281"/>
            <a:ext cx="4792452" cy="121551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784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086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563601" y="914399"/>
            <a:ext cx="3007517" cy="77724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2115" y="914399"/>
            <a:ext cx="11622885" cy="77724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17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66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128840"/>
            <a:ext cx="14859000" cy="4279106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636543"/>
            <a:ext cx="14859000" cy="2062164"/>
          </a:xfrm>
        </p:spPr>
        <p:txBody>
          <a:bodyPr>
            <a:normAutofit/>
          </a:bodyPr>
          <a:lstStyle>
            <a:lvl1pPr marL="0" indent="0">
              <a:buNone/>
              <a:defRPr sz="27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2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2116" y="3374229"/>
            <a:ext cx="7317584" cy="53125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1" y="3374229"/>
            <a:ext cx="7312817" cy="53125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421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928690"/>
            <a:ext cx="14859000" cy="22169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5029" y="3374229"/>
            <a:ext cx="6974675" cy="123586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116" y="4610096"/>
            <a:ext cx="7317587" cy="40767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01212" y="3374228"/>
            <a:ext cx="6969903" cy="123586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610096"/>
            <a:ext cx="7312815" cy="40767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198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00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793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0058" y="914402"/>
            <a:ext cx="5784056" cy="245982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4301" y="888999"/>
            <a:ext cx="8836814" cy="779780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20058" y="3374229"/>
            <a:ext cx="5784056" cy="531257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38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8901762" cy="2459829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071082" y="914402"/>
            <a:ext cx="5500035" cy="77723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6" y="3374229"/>
            <a:ext cx="8901767" cy="531257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51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21432" y="1"/>
            <a:ext cx="18080832" cy="10287002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2120" y="927777"/>
            <a:ext cx="14858997" cy="221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9" y="3374230"/>
            <a:ext cx="14858999" cy="5312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85382" y="882491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2117" y="8824913"/>
            <a:ext cx="93589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14482" y="8824912"/>
            <a:ext cx="115663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5014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34" r:id="rId15"/>
    <p:sldLayoutId id="2147484035" r:id="rId16"/>
    <p:sldLayoutId id="2147484036" r:id="rId1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SzPct val="125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6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90.jpg"/><Relationship Id="rId4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86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102.jpg"/><Relationship Id="rId4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8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png"/><Relationship Id="rId21" Type="http://schemas.openxmlformats.org/officeDocument/2006/relationships/customXml" Target="../ink/ink4.xml"/><Relationship Id="rId42" Type="http://schemas.openxmlformats.org/officeDocument/2006/relationships/image" Target="../media/image38.png"/><Relationship Id="rId47" Type="http://schemas.openxmlformats.org/officeDocument/2006/relationships/customXml" Target="../ink/ink17.xml"/><Relationship Id="rId63" Type="http://schemas.openxmlformats.org/officeDocument/2006/relationships/customXml" Target="../ink/ink25.xml"/><Relationship Id="rId68" Type="http://schemas.openxmlformats.org/officeDocument/2006/relationships/image" Target="../media/image51.png"/><Relationship Id="rId84" Type="http://schemas.openxmlformats.org/officeDocument/2006/relationships/image" Target="../media/image59.png"/><Relationship Id="rId89" Type="http://schemas.openxmlformats.org/officeDocument/2006/relationships/customXml" Target="../ink/ink38.xml"/><Relationship Id="rId16" Type="http://schemas.openxmlformats.org/officeDocument/2006/relationships/image" Target="../media/image30.png"/><Relationship Id="rId32" Type="http://schemas.openxmlformats.org/officeDocument/2006/relationships/image" Target="../media/image33.png"/><Relationship Id="rId37" Type="http://schemas.openxmlformats.org/officeDocument/2006/relationships/customXml" Target="../ink/ink12.xml"/><Relationship Id="rId53" Type="http://schemas.openxmlformats.org/officeDocument/2006/relationships/customXml" Target="../ink/ink20.xml"/><Relationship Id="rId58" Type="http://schemas.openxmlformats.org/officeDocument/2006/relationships/image" Target="../media/image46.png"/><Relationship Id="rId74" Type="http://schemas.openxmlformats.org/officeDocument/2006/relationships/image" Target="../media/image54.png"/><Relationship Id="rId79" Type="http://schemas.openxmlformats.org/officeDocument/2006/relationships/customXml" Target="../ink/ink33.xml"/><Relationship Id="rId102" Type="http://schemas.openxmlformats.org/officeDocument/2006/relationships/image" Target="../media/image68.png"/><Relationship Id="rId5" Type="http://schemas.openxmlformats.org/officeDocument/2006/relationships/image" Target="../media/image23.png"/><Relationship Id="rId90" Type="http://schemas.openxmlformats.org/officeDocument/2006/relationships/image" Target="../media/image62.png"/><Relationship Id="rId95" Type="http://schemas.openxmlformats.org/officeDocument/2006/relationships/customXml" Target="../ink/ink41.xml"/><Relationship Id="rId22" Type="http://schemas.openxmlformats.org/officeDocument/2006/relationships/image" Target="../media/image27.png"/><Relationship Id="rId27" Type="http://schemas.openxmlformats.org/officeDocument/2006/relationships/customXml" Target="../ink/ink7.xml"/><Relationship Id="rId43" Type="http://schemas.openxmlformats.org/officeDocument/2006/relationships/customXml" Target="../ink/ink15.xml"/><Relationship Id="rId48" Type="http://schemas.openxmlformats.org/officeDocument/2006/relationships/image" Target="../media/image41.png"/><Relationship Id="rId64" Type="http://schemas.openxmlformats.org/officeDocument/2006/relationships/image" Target="../media/image49.png"/><Relationship Id="rId69" Type="http://schemas.openxmlformats.org/officeDocument/2006/relationships/customXml" Target="../ink/ink28.xml"/><Relationship Id="rId51" Type="http://schemas.openxmlformats.org/officeDocument/2006/relationships/customXml" Target="../ink/ink19.xml"/><Relationship Id="rId72" Type="http://schemas.openxmlformats.org/officeDocument/2006/relationships/image" Target="../media/image53.png"/><Relationship Id="rId80" Type="http://schemas.openxmlformats.org/officeDocument/2006/relationships/image" Target="../media/image57.png"/><Relationship Id="rId85" Type="http://schemas.openxmlformats.org/officeDocument/2006/relationships/customXml" Target="../ink/ink36.xml"/><Relationship Id="rId93" Type="http://schemas.openxmlformats.org/officeDocument/2006/relationships/customXml" Target="../ink/ink40.xml"/><Relationship Id="rId98" Type="http://schemas.openxmlformats.org/officeDocument/2006/relationships/image" Target="../media/image66.png"/><Relationship Id="rId3" Type="http://schemas.openxmlformats.org/officeDocument/2006/relationships/image" Target="../media/image21.png"/><Relationship Id="rId17" Type="http://schemas.openxmlformats.org/officeDocument/2006/relationships/customXml" Target="../ink/ink2.xml"/><Relationship Id="rId25" Type="http://schemas.openxmlformats.org/officeDocument/2006/relationships/customXml" Target="../ink/ink6.xml"/><Relationship Id="rId33" Type="http://schemas.openxmlformats.org/officeDocument/2006/relationships/customXml" Target="../ink/ink10.xml"/><Relationship Id="rId38" Type="http://schemas.openxmlformats.org/officeDocument/2006/relationships/image" Target="../media/image36.png"/><Relationship Id="rId46" Type="http://schemas.openxmlformats.org/officeDocument/2006/relationships/image" Target="../media/image40.png"/><Relationship Id="rId59" Type="http://schemas.openxmlformats.org/officeDocument/2006/relationships/customXml" Target="../ink/ink23.xml"/><Relationship Id="rId67" Type="http://schemas.openxmlformats.org/officeDocument/2006/relationships/customXml" Target="../ink/ink27.xml"/><Relationship Id="rId103" Type="http://schemas.openxmlformats.org/officeDocument/2006/relationships/customXml" Target="../ink/ink45.xml"/><Relationship Id="rId20" Type="http://schemas.openxmlformats.org/officeDocument/2006/relationships/image" Target="../media/image26.png"/><Relationship Id="rId41" Type="http://schemas.openxmlformats.org/officeDocument/2006/relationships/customXml" Target="../ink/ink14.xml"/><Relationship Id="rId54" Type="http://schemas.openxmlformats.org/officeDocument/2006/relationships/image" Target="../media/image44.png"/><Relationship Id="rId62" Type="http://schemas.openxmlformats.org/officeDocument/2006/relationships/image" Target="../media/image48.png"/><Relationship Id="rId70" Type="http://schemas.openxmlformats.org/officeDocument/2006/relationships/image" Target="../media/image52.png"/><Relationship Id="rId75" Type="http://schemas.openxmlformats.org/officeDocument/2006/relationships/customXml" Target="../ink/ink31.xml"/><Relationship Id="rId83" Type="http://schemas.openxmlformats.org/officeDocument/2006/relationships/customXml" Target="../ink/ink35.xml"/><Relationship Id="rId88" Type="http://schemas.openxmlformats.org/officeDocument/2006/relationships/image" Target="../media/image61.png"/><Relationship Id="rId91" Type="http://schemas.openxmlformats.org/officeDocument/2006/relationships/customXml" Target="../ink/ink39.xml"/><Relationship Id="rId9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23" Type="http://schemas.openxmlformats.org/officeDocument/2006/relationships/customXml" Target="../ink/ink5.xml"/><Relationship Id="rId28" Type="http://schemas.openxmlformats.org/officeDocument/2006/relationships/image" Target="../media/image31.png"/><Relationship Id="rId36" Type="http://schemas.openxmlformats.org/officeDocument/2006/relationships/image" Target="../media/image35.png"/><Relationship Id="rId49" Type="http://schemas.openxmlformats.org/officeDocument/2006/relationships/customXml" Target="../ink/ink18.xml"/><Relationship Id="rId57" Type="http://schemas.openxmlformats.org/officeDocument/2006/relationships/customXml" Target="../ink/ink22.xml"/><Relationship Id="rId31" Type="http://schemas.openxmlformats.org/officeDocument/2006/relationships/customXml" Target="../ink/ink9.xml"/><Relationship Id="rId44" Type="http://schemas.openxmlformats.org/officeDocument/2006/relationships/image" Target="../media/image39.png"/><Relationship Id="rId52" Type="http://schemas.openxmlformats.org/officeDocument/2006/relationships/image" Target="../media/image43.png"/><Relationship Id="rId60" Type="http://schemas.openxmlformats.org/officeDocument/2006/relationships/image" Target="../media/image47.png"/><Relationship Id="rId65" Type="http://schemas.openxmlformats.org/officeDocument/2006/relationships/customXml" Target="../ink/ink26.xml"/><Relationship Id="rId73" Type="http://schemas.openxmlformats.org/officeDocument/2006/relationships/customXml" Target="../ink/ink30.xml"/><Relationship Id="rId78" Type="http://schemas.openxmlformats.org/officeDocument/2006/relationships/image" Target="../media/image56.png"/><Relationship Id="rId81" Type="http://schemas.openxmlformats.org/officeDocument/2006/relationships/customXml" Target="../ink/ink34.xml"/><Relationship Id="rId86" Type="http://schemas.openxmlformats.org/officeDocument/2006/relationships/image" Target="../media/image60.png"/><Relationship Id="rId94" Type="http://schemas.openxmlformats.org/officeDocument/2006/relationships/image" Target="../media/image64.png"/><Relationship Id="rId99" Type="http://schemas.openxmlformats.org/officeDocument/2006/relationships/customXml" Target="../ink/ink43.xml"/><Relationship Id="rId101" Type="http://schemas.openxmlformats.org/officeDocument/2006/relationships/customXml" Target="../ink/ink44.xml"/><Relationship Id="rId4" Type="http://schemas.openxmlformats.org/officeDocument/2006/relationships/image" Target="../media/image22.png"/><Relationship Id="rId18" Type="http://schemas.openxmlformats.org/officeDocument/2006/relationships/image" Target="../media/image25.png"/><Relationship Id="rId39" Type="http://schemas.openxmlformats.org/officeDocument/2006/relationships/customXml" Target="../ink/ink13.xml"/><Relationship Id="rId34" Type="http://schemas.openxmlformats.org/officeDocument/2006/relationships/image" Target="../media/image34.png"/><Relationship Id="rId50" Type="http://schemas.openxmlformats.org/officeDocument/2006/relationships/image" Target="../media/image42.png"/><Relationship Id="rId55" Type="http://schemas.openxmlformats.org/officeDocument/2006/relationships/customXml" Target="../ink/ink21.xml"/><Relationship Id="rId76" Type="http://schemas.openxmlformats.org/officeDocument/2006/relationships/image" Target="../media/image55.png"/><Relationship Id="rId97" Type="http://schemas.openxmlformats.org/officeDocument/2006/relationships/customXml" Target="../ink/ink42.xml"/><Relationship Id="rId104" Type="http://schemas.openxmlformats.org/officeDocument/2006/relationships/image" Target="../media/image69.png"/><Relationship Id="rId7" Type="http://schemas.openxmlformats.org/officeDocument/2006/relationships/customXml" Target="../ink/ink1.xml"/><Relationship Id="rId71" Type="http://schemas.openxmlformats.org/officeDocument/2006/relationships/customXml" Target="../ink/ink29.xml"/><Relationship Id="rId92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8.xml"/><Relationship Id="rId24" Type="http://schemas.openxmlformats.org/officeDocument/2006/relationships/image" Target="../media/image28.png"/><Relationship Id="rId40" Type="http://schemas.openxmlformats.org/officeDocument/2006/relationships/image" Target="../media/image37.png"/><Relationship Id="rId45" Type="http://schemas.openxmlformats.org/officeDocument/2006/relationships/customXml" Target="../ink/ink16.xml"/><Relationship Id="rId66" Type="http://schemas.openxmlformats.org/officeDocument/2006/relationships/image" Target="../media/image50.png"/><Relationship Id="rId87" Type="http://schemas.openxmlformats.org/officeDocument/2006/relationships/customXml" Target="../ink/ink37.xml"/><Relationship Id="rId61" Type="http://schemas.openxmlformats.org/officeDocument/2006/relationships/customXml" Target="../ink/ink24.xml"/><Relationship Id="rId82" Type="http://schemas.openxmlformats.org/officeDocument/2006/relationships/image" Target="../media/image58.png"/><Relationship Id="rId19" Type="http://schemas.openxmlformats.org/officeDocument/2006/relationships/customXml" Target="../ink/ink3.xml"/><Relationship Id="rId30" Type="http://schemas.openxmlformats.org/officeDocument/2006/relationships/image" Target="../media/image32.png"/><Relationship Id="rId35" Type="http://schemas.openxmlformats.org/officeDocument/2006/relationships/customXml" Target="../ink/ink11.xml"/><Relationship Id="rId56" Type="http://schemas.openxmlformats.org/officeDocument/2006/relationships/image" Target="../media/image45.png"/><Relationship Id="rId77" Type="http://schemas.openxmlformats.org/officeDocument/2006/relationships/customXml" Target="../ink/ink32.xml"/><Relationship Id="rId100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jp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53136" y="0"/>
            <a:ext cx="8035290" cy="8026400"/>
            <a:chOff x="10253136" y="0"/>
            <a:chExt cx="8035290" cy="8026400"/>
          </a:xfrm>
        </p:grpSpPr>
        <p:sp>
          <p:nvSpPr>
            <p:cNvPr id="3" name="object 3"/>
            <p:cNvSpPr/>
            <p:nvPr/>
          </p:nvSpPr>
          <p:spPr>
            <a:xfrm>
              <a:off x="10253136" y="0"/>
              <a:ext cx="2009775" cy="2006600"/>
            </a:xfrm>
            <a:custGeom>
              <a:avLst/>
              <a:gdLst/>
              <a:ahLst/>
              <a:cxnLst/>
              <a:rect l="l" t="t" r="r" b="b"/>
              <a:pathLst>
                <a:path w="2009775" h="2006600">
                  <a:moveTo>
                    <a:pt x="0" y="2006497"/>
                  </a:moveTo>
                  <a:lnTo>
                    <a:pt x="0" y="0"/>
                  </a:lnTo>
                  <a:lnTo>
                    <a:pt x="2009774" y="0"/>
                  </a:lnTo>
                  <a:lnTo>
                    <a:pt x="2009774" y="2006497"/>
                  </a:lnTo>
                  <a:lnTo>
                    <a:pt x="0" y="2006497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265670" y="2003282"/>
              <a:ext cx="2009775" cy="2009775"/>
            </a:xfrm>
            <a:custGeom>
              <a:avLst/>
              <a:gdLst/>
              <a:ahLst/>
              <a:cxnLst/>
              <a:rect l="l" t="t" r="r" b="b"/>
              <a:pathLst>
                <a:path w="2009775" h="2009775">
                  <a:moveTo>
                    <a:pt x="2009775" y="0"/>
                  </a:moveTo>
                  <a:lnTo>
                    <a:pt x="2009775" y="2009775"/>
                  </a:lnTo>
                  <a:lnTo>
                    <a:pt x="0" y="2009775"/>
                  </a:lnTo>
                  <a:lnTo>
                    <a:pt x="0" y="0"/>
                  </a:lnTo>
                  <a:lnTo>
                    <a:pt x="2009775" y="0"/>
                  </a:lnTo>
                  <a:close/>
                </a:path>
              </a:pathLst>
            </a:custGeom>
            <a:solidFill>
              <a:srgbClr val="958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278173" y="4009841"/>
              <a:ext cx="2009775" cy="2009775"/>
            </a:xfrm>
            <a:custGeom>
              <a:avLst/>
              <a:gdLst/>
              <a:ahLst/>
              <a:cxnLst/>
              <a:rect l="l" t="t" r="r" b="b"/>
              <a:pathLst>
                <a:path w="2009775" h="2009775">
                  <a:moveTo>
                    <a:pt x="2009775" y="0"/>
                  </a:moveTo>
                  <a:lnTo>
                    <a:pt x="2009775" y="2009775"/>
                  </a:lnTo>
                  <a:lnTo>
                    <a:pt x="0" y="2009775"/>
                  </a:lnTo>
                  <a:lnTo>
                    <a:pt x="0" y="0"/>
                  </a:lnTo>
                  <a:lnTo>
                    <a:pt x="2009775" y="0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290697" y="2003297"/>
              <a:ext cx="1997710" cy="6022975"/>
            </a:xfrm>
            <a:custGeom>
              <a:avLst/>
              <a:gdLst/>
              <a:ahLst/>
              <a:cxnLst/>
              <a:rect l="l" t="t" r="r" b="b"/>
              <a:pathLst>
                <a:path w="1997709" h="6022975">
                  <a:moveTo>
                    <a:pt x="1997303" y="4013136"/>
                  </a:moveTo>
                  <a:lnTo>
                    <a:pt x="0" y="4013136"/>
                  </a:lnTo>
                  <a:lnTo>
                    <a:pt x="0" y="6022899"/>
                  </a:lnTo>
                  <a:lnTo>
                    <a:pt x="1997303" y="6022899"/>
                  </a:lnTo>
                  <a:lnTo>
                    <a:pt x="1997303" y="4013136"/>
                  </a:lnTo>
                  <a:close/>
                </a:path>
                <a:path w="1997709" h="6022975">
                  <a:moveTo>
                    <a:pt x="1997303" y="0"/>
                  </a:moveTo>
                  <a:lnTo>
                    <a:pt x="0" y="0"/>
                  </a:lnTo>
                  <a:lnTo>
                    <a:pt x="0" y="2009762"/>
                  </a:lnTo>
                  <a:lnTo>
                    <a:pt x="1997303" y="2009762"/>
                  </a:lnTo>
                  <a:lnTo>
                    <a:pt x="1997303" y="0"/>
                  </a:lnTo>
                  <a:close/>
                </a:path>
              </a:pathLst>
            </a:custGeom>
            <a:solidFill>
              <a:srgbClr val="958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278173" y="0"/>
              <a:ext cx="2009775" cy="2006600"/>
            </a:xfrm>
            <a:custGeom>
              <a:avLst/>
              <a:gdLst/>
              <a:ahLst/>
              <a:cxnLst/>
              <a:rect l="l" t="t" r="r" b="b"/>
              <a:pathLst>
                <a:path w="2009775" h="2006600">
                  <a:moveTo>
                    <a:pt x="0" y="2006497"/>
                  </a:moveTo>
                  <a:lnTo>
                    <a:pt x="0" y="0"/>
                  </a:lnTo>
                  <a:lnTo>
                    <a:pt x="2009774" y="0"/>
                  </a:lnTo>
                  <a:lnTo>
                    <a:pt x="2009774" y="2006497"/>
                  </a:lnTo>
                  <a:lnTo>
                    <a:pt x="0" y="2006497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9865" y="812179"/>
            <a:ext cx="1752599" cy="17430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01471" y="545375"/>
            <a:ext cx="914399" cy="9143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65309" y="545375"/>
            <a:ext cx="857249" cy="8953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46563" y="4577029"/>
            <a:ext cx="876299" cy="8762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813578" y="2557119"/>
            <a:ext cx="914399" cy="91439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38615" y="2557119"/>
            <a:ext cx="914399" cy="91439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838615" y="6564629"/>
            <a:ext cx="914399" cy="9143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43178" y="6064229"/>
            <a:ext cx="914399" cy="10667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432268" y="6095022"/>
            <a:ext cx="601091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b="1" spc="48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Consumer</a:t>
            </a:r>
            <a:r>
              <a:rPr sz="5300" b="1" spc="-44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5300" b="1" spc="44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Goods</a:t>
            </a:r>
            <a:endParaRPr sz="5300" dirty="0">
              <a:solidFill>
                <a:schemeClr val="bg2">
                  <a:lumMod val="20000"/>
                  <a:lumOff val="8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66146" y="4476317"/>
            <a:ext cx="9975215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A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d</a:t>
            </a:r>
            <a:r>
              <a:rPr sz="10500" b="1" spc="-420" dirty="0">
                <a:solidFill>
                  <a:srgbClr val="12239D"/>
                </a:solidFill>
                <a:latin typeface="Arial"/>
                <a:cs typeface="Arial"/>
              </a:rPr>
              <a:t>_</a:t>
            </a:r>
            <a:r>
              <a:rPr sz="10500" b="1" spc="-345" dirty="0">
                <a:solidFill>
                  <a:srgbClr val="12239D"/>
                </a:solidFill>
                <a:latin typeface="Arial"/>
                <a:cs typeface="Arial"/>
              </a:rPr>
              <a:t>H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o</a:t>
            </a:r>
            <a:r>
              <a:rPr sz="10500" b="1" spc="155" dirty="0">
                <a:solidFill>
                  <a:srgbClr val="12239D"/>
                </a:solidFill>
                <a:latin typeface="Arial"/>
                <a:cs typeface="Arial"/>
              </a:rPr>
              <a:t>c</a:t>
            </a:r>
            <a:r>
              <a:rPr sz="10500" b="1" spc="-1100" dirty="0">
                <a:solidFill>
                  <a:srgbClr val="12239D"/>
                </a:solidFill>
                <a:latin typeface="Arial"/>
                <a:cs typeface="Arial"/>
              </a:rPr>
              <a:t> 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I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n</a:t>
            </a:r>
            <a:r>
              <a:rPr sz="10500" b="1" spc="-445" dirty="0">
                <a:solidFill>
                  <a:srgbClr val="12239D"/>
                </a:solidFill>
                <a:latin typeface="Arial"/>
                <a:cs typeface="Arial"/>
              </a:rPr>
              <a:t>s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i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g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h</a:t>
            </a:r>
            <a:r>
              <a:rPr sz="10500" b="1" spc="-290" dirty="0">
                <a:solidFill>
                  <a:srgbClr val="12239D"/>
                </a:solidFill>
                <a:latin typeface="Arial"/>
                <a:cs typeface="Arial"/>
              </a:rPr>
              <a:t>t</a:t>
            </a:r>
            <a:r>
              <a:rPr sz="10500" b="1" spc="155" dirty="0">
                <a:solidFill>
                  <a:srgbClr val="12239D"/>
                </a:solidFill>
                <a:latin typeface="Arial"/>
                <a:cs typeface="Arial"/>
              </a:rPr>
              <a:t>s</a:t>
            </a:r>
            <a:endParaRPr sz="10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91235" y="9325165"/>
            <a:ext cx="4038599" cy="83292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700" spc="150" dirty="0">
                <a:latin typeface="Roboto"/>
                <a:cs typeface="Roboto"/>
              </a:rPr>
              <a:t>CREATED</a:t>
            </a:r>
            <a:r>
              <a:rPr sz="1700" spc="360" dirty="0">
                <a:latin typeface="Roboto"/>
                <a:cs typeface="Roboto"/>
              </a:rPr>
              <a:t> </a:t>
            </a:r>
            <a:r>
              <a:rPr sz="1700" spc="60" dirty="0">
                <a:latin typeface="Roboto"/>
                <a:cs typeface="Roboto"/>
              </a:rPr>
              <a:t>BY</a:t>
            </a:r>
            <a:endParaRPr sz="17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  <a:tabLst>
                <a:tab pos="1402715" algn="l"/>
              </a:tabLst>
            </a:pPr>
            <a:r>
              <a:rPr lang="en-IN" sz="2300" b="1" spc="310" dirty="0">
                <a:latin typeface="Arial"/>
                <a:cs typeface="Arial"/>
              </a:rPr>
              <a:t>Lathish Gajula</a:t>
            </a:r>
            <a:endParaRPr sz="2300" dirty="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971125" y="8770343"/>
            <a:ext cx="4633645" cy="136296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23" y="0"/>
            <a:ext cx="1362969" cy="464872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135995" y="6998920"/>
            <a:ext cx="7820023" cy="1741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9319" y="1951192"/>
            <a:ext cx="5868679" cy="833579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3815694" cy="4573905"/>
            <a:chOff x="0" y="0"/>
            <a:chExt cx="13815694" cy="4573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794314" cy="319930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959944" y="112949"/>
              <a:ext cx="295275" cy="2057400"/>
            </a:xfrm>
            <a:custGeom>
              <a:avLst/>
              <a:gdLst/>
              <a:ahLst/>
              <a:cxnLst/>
              <a:rect l="l" t="t" r="r" b="b"/>
              <a:pathLst>
                <a:path w="295275" h="2057400">
                  <a:moveTo>
                    <a:pt x="4933" y="2044699"/>
                  </a:moveTo>
                  <a:lnTo>
                    <a:pt x="92919" y="2044699"/>
                  </a:lnTo>
                  <a:lnTo>
                    <a:pt x="87985" y="2057399"/>
                  </a:lnTo>
                  <a:lnTo>
                    <a:pt x="9045" y="2057399"/>
                  </a:lnTo>
                  <a:lnTo>
                    <a:pt x="4933" y="2044699"/>
                  </a:lnTo>
                  <a:close/>
                </a:path>
                <a:path w="295275" h="2057400">
                  <a:moveTo>
                    <a:pt x="4111" y="2031999"/>
                  </a:moveTo>
                  <a:lnTo>
                    <a:pt x="104020" y="2031999"/>
                  </a:lnTo>
                  <a:lnTo>
                    <a:pt x="101964" y="2044699"/>
                  </a:lnTo>
                  <a:lnTo>
                    <a:pt x="0" y="2044699"/>
                  </a:lnTo>
                  <a:lnTo>
                    <a:pt x="4111" y="2031999"/>
                  </a:lnTo>
                  <a:close/>
                </a:path>
                <a:path w="295275" h="2057400">
                  <a:moveTo>
                    <a:pt x="20146" y="2019299"/>
                  </a:moveTo>
                  <a:lnTo>
                    <a:pt x="113476" y="2019299"/>
                  </a:lnTo>
                  <a:lnTo>
                    <a:pt x="111832" y="2031999"/>
                  </a:lnTo>
                  <a:lnTo>
                    <a:pt x="17268" y="2031999"/>
                  </a:lnTo>
                  <a:lnTo>
                    <a:pt x="20146" y="2019299"/>
                  </a:lnTo>
                  <a:close/>
                </a:path>
                <a:path w="295275" h="2057400">
                  <a:moveTo>
                    <a:pt x="221608" y="1041399"/>
                  </a:moveTo>
                  <a:lnTo>
                    <a:pt x="293559" y="1041399"/>
                  </a:lnTo>
                  <a:lnTo>
                    <a:pt x="288625" y="1054099"/>
                  </a:lnTo>
                  <a:lnTo>
                    <a:pt x="281225" y="1054099"/>
                  </a:lnTo>
                  <a:lnTo>
                    <a:pt x="271145" y="1066799"/>
                  </a:lnTo>
                  <a:lnTo>
                    <a:pt x="261335" y="1079499"/>
                  </a:lnTo>
                  <a:lnTo>
                    <a:pt x="251911" y="1079499"/>
                  </a:lnTo>
                  <a:lnTo>
                    <a:pt x="242988" y="1092199"/>
                  </a:lnTo>
                  <a:lnTo>
                    <a:pt x="229658" y="1104899"/>
                  </a:lnTo>
                  <a:lnTo>
                    <a:pt x="217445" y="1130299"/>
                  </a:lnTo>
                  <a:lnTo>
                    <a:pt x="206389" y="1142999"/>
                  </a:lnTo>
                  <a:lnTo>
                    <a:pt x="196528" y="1168399"/>
                  </a:lnTo>
                  <a:lnTo>
                    <a:pt x="179999" y="1206499"/>
                  </a:lnTo>
                  <a:lnTo>
                    <a:pt x="168210" y="1244599"/>
                  </a:lnTo>
                  <a:lnTo>
                    <a:pt x="160508" y="1282699"/>
                  </a:lnTo>
                  <a:lnTo>
                    <a:pt x="156236" y="1333499"/>
                  </a:lnTo>
                  <a:lnTo>
                    <a:pt x="154585" y="1371599"/>
                  </a:lnTo>
                  <a:lnTo>
                    <a:pt x="154745" y="1422399"/>
                  </a:lnTo>
                  <a:lnTo>
                    <a:pt x="156062" y="1460499"/>
                  </a:lnTo>
                  <a:lnTo>
                    <a:pt x="157880" y="1498599"/>
                  </a:lnTo>
                  <a:lnTo>
                    <a:pt x="160707" y="1587499"/>
                  </a:lnTo>
                  <a:lnTo>
                    <a:pt x="161523" y="1625599"/>
                  </a:lnTo>
                  <a:lnTo>
                    <a:pt x="161992" y="1663699"/>
                  </a:lnTo>
                  <a:lnTo>
                    <a:pt x="162082" y="1701799"/>
                  </a:lnTo>
                  <a:lnTo>
                    <a:pt x="161786" y="1739899"/>
                  </a:lnTo>
                  <a:lnTo>
                    <a:pt x="161182" y="1777999"/>
                  </a:lnTo>
                  <a:lnTo>
                    <a:pt x="159017" y="1841499"/>
                  </a:lnTo>
                  <a:lnTo>
                    <a:pt x="153582" y="1892299"/>
                  </a:lnTo>
                  <a:lnTo>
                    <a:pt x="143978" y="1943099"/>
                  </a:lnTo>
                  <a:lnTo>
                    <a:pt x="132363" y="1981199"/>
                  </a:lnTo>
                  <a:lnTo>
                    <a:pt x="126633" y="1993899"/>
                  </a:lnTo>
                  <a:lnTo>
                    <a:pt x="122522" y="2006599"/>
                  </a:lnTo>
                  <a:lnTo>
                    <a:pt x="119644" y="2019299"/>
                  </a:lnTo>
                  <a:lnTo>
                    <a:pt x="32480" y="2019299"/>
                  </a:lnTo>
                  <a:lnTo>
                    <a:pt x="40658" y="2006599"/>
                  </a:lnTo>
                  <a:lnTo>
                    <a:pt x="49491" y="1993899"/>
                  </a:lnTo>
                  <a:lnTo>
                    <a:pt x="58556" y="1981199"/>
                  </a:lnTo>
                  <a:lnTo>
                    <a:pt x="67428" y="1955799"/>
                  </a:lnTo>
                  <a:lnTo>
                    <a:pt x="70717" y="1955799"/>
                  </a:lnTo>
                  <a:lnTo>
                    <a:pt x="72773" y="1943099"/>
                  </a:lnTo>
                  <a:lnTo>
                    <a:pt x="75651" y="1930399"/>
                  </a:lnTo>
                  <a:lnTo>
                    <a:pt x="77494" y="1930399"/>
                  </a:lnTo>
                  <a:lnTo>
                    <a:pt x="79300" y="1917699"/>
                  </a:lnTo>
                  <a:lnTo>
                    <a:pt x="81028" y="1917699"/>
                  </a:lnTo>
                  <a:lnTo>
                    <a:pt x="82640" y="1904999"/>
                  </a:lnTo>
                  <a:lnTo>
                    <a:pt x="85807" y="1892299"/>
                  </a:lnTo>
                  <a:lnTo>
                    <a:pt x="88550" y="1879599"/>
                  </a:lnTo>
                  <a:lnTo>
                    <a:pt x="90908" y="1866899"/>
                  </a:lnTo>
                  <a:lnTo>
                    <a:pt x="92919" y="1854199"/>
                  </a:lnTo>
                  <a:lnTo>
                    <a:pt x="93773" y="1841499"/>
                  </a:lnTo>
                  <a:lnTo>
                    <a:pt x="94512" y="1828799"/>
                  </a:lnTo>
                  <a:lnTo>
                    <a:pt x="95174" y="1828799"/>
                  </a:lnTo>
                  <a:lnTo>
                    <a:pt x="95797" y="1816099"/>
                  </a:lnTo>
                  <a:lnTo>
                    <a:pt x="96176" y="1803399"/>
                  </a:lnTo>
                  <a:lnTo>
                    <a:pt x="96671" y="1803399"/>
                  </a:lnTo>
                  <a:lnTo>
                    <a:pt x="97242" y="1790699"/>
                  </a:lnTo>
                  <a:lnTo>
                    <a:pt x="97853" y="1777999"/>
                  </a:lnTo>
                  <a:lnTo>
                    <a:pt x="98771" y="1765299"/>
                  </a:lnTo>
                  <a:lnTo>
                    <a:pt x="99651" y="1739899"/>
                  </a:lnTo>
                  <a:lnTo>
                    <a:pt x="100454" y="1727199"/>
                  </a:lnTo>
                  <a:lnTo>
                    <a:pt x="102144" y="1663699"/>
                  </a:lnTo>
                  <a:lnTo>
                    <a:pt x="102684" y="1612899"/>
                  </a:lnTo>
                  <a:lnTo>
                    <a:pt x="102761" y="1574799"/>
                  </a:lnTo>
                  <a:lnTo>
                    <a:pt x="102375" y="1523999"/>
                  </a:lnTo>
                  <a:lnTo>
                    <a:pt x="101521" y="1485899"/>
                  </a:lnTo>
                  <a:lnTo>
                    <a:pt x="100782" y="1435099"/>
                  </a:lnTo>
                  <a:lnTo>
                    <a:pt x="101045" y="1384299"/>
                  </a:lnTo>
                  <a:lnTo>
                    <a:pt x="103198" y="1333499"/>
                  </a:lnTo>
                  <a:lnTo>
                    <a:pt x="108183" y="1282699"/>
                  </a:lnTo>
                  <a:lnTo>
                    <a:pt x="112159" y="1269999"/>
                  </a:lnTo>
                  <a:lnTo>
                    <a:pt x="117177" y="1244599"/>
                  </a:lnTo>
                  <a:lnTo>
                    <a:pt x="131207" y="1193799"/>
                  </a:lnTo>
                  <a:lnTo>
                    <a:pt x="150480" y="1142999"/>
                  </a:lnTo>
                  <a:lnTo>
                    <a:pt x="175457" y="1104899"/>
                  </a:lnTo>
                  <a:lnTo>
                    <a:pt x="190027" y="1079499"/>
                  </a:lnTo>
                  <a:lnTo>
                    <a:pt x="205985" y="1066799"/>
                  </a:lnTo>
                  <a:lnTo>
                    <a:pt x="213604" y="1054099"/>
                  </a:lnTo>
                  <a:lnTo>
                    <a:pt x="221608" y="1041399"/>
                  </a:lnTo>
                  <a:close/>
                </a:path>
                <a:path w="295275" h="2057400">
                  <a:moveTo>
                    <a:pt x="213604" y="1003299"/>
                  </a:moveTo>
                  <a:lnTo>
                    <a:pt x="288625" y="1003299"/>
                  </a:lnTo>
                  <a:lnTo>
                    <a:pt x="293559" y="1015999"/>
                  </a:lnTo>
                  <a:lnTo>
                    <a:pt x="294792" y="1028699"/>
                  </a:lnTo>
                  <a:lnTo>
                    <a:pt x="295204" y="1041399"/>
                  </a:lnTo>
                  <a:lnTo>
                    <a:pt x="229921" y="1041399"/>
                  </a:lnTo>
                  <a:lnTo>
                    <a:pt x="238465" y="1028699"/>
                  </a:lnTo>
                  <a:lnTo>
                    <a:pt x="229921" y="1015999"/>
                  </a:lnTo>
                  <a:lnTo>
                    <a:pt x="221608" y="1015999"/>
                  </a:lnTo>
                  <a:lnTo>
                    <a:pt x="213604" y="1003299"/>
                  </a:lnTo>
                  <a:close/>
                </a:path>
                <a:path w="295275" h="2057400">
                  <a:moveTo>
                    <a:pt x="40716" y="50799"/>
                  </a:moveTo>
                  <a:lnTo>
                    <a:pt x="122522" y="50799"/>
                  </a:lnTo>
                  <a:lnTo>
                    <a:pt x="126633" y="63499"/>
                  </a:lnTo>
                  <a:lnTo>
                    <a:pt x="132421" y="76199"/>
                  </a:lnTo>
                  <a:lnTo>
                    <a:pt x="144152" y="114299"/>
                  </a:lnTo>
                  <a:lnTo>
                    <a:pt x="153582" y="165099"/>
                  </a:lnTo>
                  <a:lnTo>
                    <a:pt x="159017" y="215899"/>
                  </a:lnTo>
                  <a:lnTo>
                    <a:pt x="160347" y="253999"/>
                  </a:lnTo>
                  <a:lnTo>
                    <a:pt x="161786" y="317499"/>
                  </a:lnTo>
                  <a:lnTo>
                    <a:pt x="161992" y="393699"/>
                  </a:lnTo>
                  <a:lnTo>
                    <a:pt x="161696" y="431799"/>
                  </a:lnTo>
                  <a:lnTo>
                    <a:pt x="160861" y="469899"/>
                  </a:lnTo>
                  <a:lnTo>
                    <a:pt x="159563" y="520699"/>
                  </a:lnTo>
                  <a:lnTo>
                    <a:pt x="157880" y="558799"/>
                  </a:lnTo>
                  <a:lnTo>
                    <a:pt x="156062" y="596899"/>
                  </a:lnTo>
                  <a:lnTo>
                    <a:pt x="154745" y="647699"/>
                  </a:lnTo>
                  <a:lnTo>
                    <a:pt x="154585" y="685799"/>
                  </a:lnTo>
                  <a:lnTo>
                    <a:pt x="156236" y="723899"/>
                  </a:lnTo>
                  <a:lnTo>
                    <a:pt x="160566" y="774699"/>
                  </a:lnTo>
                  <a:lnTo>
                    <a:pt x="168365" y="812799"/>
                  </a:lnTo>
                  <a:lnTo>
                    <a:pt x="180172" y="850899"/>
                  </a:lnTo>
                  <a:lnTo>
                    <a:pt x="196528" y="901699"/>
                  </a:lnTo>
                  <a:lnTo>
                    <a:pt x="206389" y="914399"/>
                  </a:lnTo>
                  <a:lnTo>
                    <a:pt x="217445" y="939799"/>
                  </a:lnTo>
                  <a:lnTo>
                    <a:pt x="229658" y="952499"/>
                  </a:lnTo>
                  <a:lnTo>
                    <a:pt x="242988" y="965199"/>
                  </a:lnTo>
                  <a:lnTo>
                    <a:pt x="251853" y="977899"/>
                  </a:lnTo>
                  <a:lnTo>
                    <a:pt x="261181" y="990599"/>
                  </a:lnTo>
                  <a:lnTo>
                    <a:pt x="270972" y="990599"/>
                  </a:lnTo>
                  <a:lnTo>
                    <a:pt x="281225" y="1003299"/>
                  </a:lnTo>
                  <a:lnTo>
                    <a:pt x="205985" y="1003299"/>
                  </a:lnTo>
                  <a:lnTo>
                    <a:pt x="189796" y="977899"/>
                  </a:lnTo>
                  <a:lnTo>
                    <a:pt x="175148" y="952499"/>
                  </a:lnTo>
                  <a:lnTo>
                    <a:pt x="162043" y="939799"/>
                  </a:lnTo>
                  <a:lnTo>
                    <a:pt x="150480" y="914399"/>
                  </a:lnTo>
                  <a:lnTo>
                    <a:pt x="140130" y="888999"/>
                  </a:lnTo>
                  <a:lnTo>
                    <a:pt x="131207" y="863599"/>
                  </a:lnTo>
                  <a:lnTo>
                    <a:pt x="123594" y="838199"/>
                  </a:lnTo>
                  <a:lnTo>
                    <a:pt x="117177" y="825499"/>
                  </a:lnTo>
                  <a:lnTo>
                    <a:pt x="108183" y="774699"/>
                  </a:lnTo>
                  <a:lnTo>
                    <a:pt x="103198" y="723899"/>
                  </a:lnTo>
                  <a:lnTo>
                    <a:pt x="101045" y="673099"/>
                  </a:lnTo>
                  <a:lnTo>
                    <a:pt x="100782" y="622299"/>
                  </a:lnTo>
                  <a:lnTo>
                    <a:pt x="101521" y="571499"/>
                  </a:lnTo>
                  <a:lnTo>
                    <a:pt x="102375" y="533399"/>
                  </a:lnTo>
                  <a:lnTo>
                    <a:pt x="102934" y="482599"/>
                  </a:lnTo>
                  <a:lnTo>
                    <a:pt x="102838" y="444499"/>
                  </a:lnTo>
                  <a:lnTo>
                    <a:pt x="102202" y="393699"/>
                  </a:lnTo>
                  <a:lnTo>
                    <a:pt x="101142" y="355599"/>
                  </a:lnTo>
                  <a:lnTo>
                    <a:pt x="100454" y="342899"/>
                  </a:lnTo>
                  <a:lnTo>
                    <a:pt x="99651" y="317499"/>
                  </a:lnTo>
                  <a:lnTo>
                    <a:pt x="98771" y="304799"/>
                  </a:lnTo>
                  <a:lnTo>
                    <a:pt x="97853" y="279399"/>
                  </a:lnTo>
                  <a:lnTo>
                    <a:pt x="97474" y="266699"/>
                  </a:lnTo>
                  <a:lnTo>
                    <a:pt x="96979" y="266699"/>
                  </a:lnTo>
                  <a:lnTo>
                    <a:pt x="96407" y="253999"/>
                  </a:lnTo>
                  <a:lnTo>
                    <a:pt x="95174" y="228599"/>
                  </a:lnTo>
                  <a:lnTo>
                    <a:pt x="94512" y="228599"/>
                  </a:lnTo>
                  <a:lnTo>
                    <a:pt x="93773" y="215899"/>
                  </a:lnTo>
                  <a:lnTo>
                    <a:pt x="88396" y="177799"/>
                  </a:lnTo>
                  <a:lnTo>
                    <a:pt x="82640" y="152399"/>
                  </a:lnTo>
                  <a:lnTo>
                    <a:pt x="81028" y="139699"/>
                  </a:lnTo>
                  <a:lnTo>
                    <a:pt x="79300" y="139699"/>
                  </a:lnTo>
                  <a:lnTo>
                    <a:pt x="77494" y="126999"/>
                  </a:lnTo>
                  <a:lnTo>
                    <a:pt x="75651" y="126999"/>
                  </a:lnTo>
                  <a:lnTo>
                    <a:pt x="72773" y="114299"/>
                  </a:lnTo>
                  <a:lnTo>
                    <a:pt x="70717" y="101599"/>
                  </a:lnTo>
                  <a:lnTo>
                    <a:pt x="67428" y="101599"/>
                  </a:lnTo>
                  <a:lnTo>
                    <a:pt x="58729" y="76199"/>
                  </a:lnTo>
                  <a:lnTo>
                    <a:pt x="49646" y="63499"/>
                  </a:lnTo>
                  <a:lnTo>
                    <a:pt x="40716" y="50799"/>
                  </a:lnTo>
                  <a:close/>
                </a:path>
                <a:path w="295275" h="2057400">
                  <a:moveTo>
                    <a:pt x="30013" y="38099"/>
                  </a:moveTo>
                  <a:lnTo>
                    <a:pt x="114710" y="38099"/>
                  </a:lnTo>
                  <a:lnTo>
                    <a:pt x="119644" y="50799"/>
                  </a:lnTo>
                  <a:lnTo>
                    <a:pt x="32480" y="50799"/>
                  </a:lnTo>
                  <a:lnTo>
                    <a:pt x="30013" y="38099"/>
                  </a:lnTo>
                  <a:close/>
                </a:path>
                <a:path w="295275" h="2057400">
                  <a:moveTo>
                    <a:pt x="0" y="12699"/>
                  </a:moveTo>
                  <a:lnTo>
                    <a:pt x="97442" y="12699"/>
                  </a:lnTo>
                  <a:lnTo>
                    <a:pt x="101964" y="25399"/>
                  </a:lnTo>
                  <a:lnTo>
                    <a:pt x="110187" y="25399"/>
                  </a:lnTo>
                  <a:lnTo>
                    <a:pt x="111832" y="38099"/>
                  </a:lnTo>
                  <a:lnTo>
                    <a:pt x="15623" y="38099"/>
                  </a:lnTo>
                  <a:lnTo>
                    <a:pt x="4111" y="25399"/>
                  </a:lnTo>
                  <a:lnTo>
                    <a:pt x="0" y="12699"/>
                  </a:lnTo>
                  <a:close/>
                </a:path>
                <a:path w="295275" h="2057400">
                  <a:moveTo>
                    <a:pt x="18090" y="0"/>
                  </a:moveTo>
                  <a:lnTo>
                    <a:pt x="83051" y="0"/>
                  </a:lnTo>
                  <a:lnTo>
                    <a:pt x="87985" y="12699"/>
                  </a:lnTo>
                  <a:lnTo>
                    <a:pt x="9045" y="12699"/>
                  </a:lnTo>
                  <a:lnTo>
                    <a:pt x="180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6441" y="547981"/>
              <a:ext cx="6128990" cy="40258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80590" y="1095736"/>
            <a:ext cx="4278630" cy="2740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56385">
              <a:lnSpc>
                <a:spcPct val="122800"/>
              </a:lnSpc>
              <a:spcBef>
                <a:spcPts val="100"/>
              </a:spcBef>
            </a:pPr>
            <a:r>
              <a:rPr sz="2900" b="0" spc="-185" dirty="0">
                <a:solidFill>
                  <a:srgbClr val="FF0000"/>
                </a:solidFill>
                <a:latin typeface="Verdana"/>
                <a:cs typeface="Verdana"/>
              </a:rPr>
              <a:t>Wifi</a:t>
            </a:r>
            <a:r>
              <a:rPr sz="2900" b="0" spc="-484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25" dirty="0">
                <a:solidFill>
                  <a:srgbClr val="FF0000"/>
                </a:solidFill>
                <a:latin typeface="Verdana"/>
                <a:cs typeface="Verdana"/>
              </a:rPr>
              <a:t>extender </a:t>
            </a:r>
            <a:r>
              <a:rPr sz="2900" b="0" spc="-320" dirty="0">
                <a:solidFill>
                  <a:srgbClr val="FF0000"/>
                </a:solidFill>
                <a:latin typeface="Verdana"/>
                <a:cs typeface="Verdana"/>
              </a:rPr>
              <a:t>USB</a:t>
            </a:r>
            <a:r>
              <a:rPr sz="2900" b="0" spc="-50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130" dirty="0">
                <a:solidFill>
                  <a:srgbClr val="FF0000"/>
                </a:solidFill>
                <a:latin typeface="Verdana"/>
                <a:cs typeface="Verdana"/>
              </a:rPr>
              <a:t>Flash</a:t>
            </a:r>
            <a:r>
              <a:rPr sz="2900" b="0" spc="-49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190" dirty="0">
                <a:solidFill>
                  <a:srgbClr val="FF0000"/>
                </a:solidFill>
                <a:latin typeface="Verdana"/>
                <a:cs typeface="Verdana"/>
              </a:rPr>
              <a:t>Drives</a:t>
            </a:r>
            <a:endParaRPr sz="2900" dirty="0">
              <a:latin typeface="Verdana"/>
              <a:cs typeface="Verdana"/>
            </a:endParaRPr>
          </a:p>
          <a:p>
            <a:pPr marL="12700" marR="5080">
              <a:lnSpc>
                <a:spcPct val="122800"/>
              </a:lnSpc>
            </a:pPr>
            <a:r>
              <a:rPr sz="2900" b="0" spc="-220" dirty="0">
                <a:solidFill>
                  <a:srgbClr val="FF0000"/>
                </a:solidFill>
                <a:latin typeface="Verdana"/>
                <a:cs typeface="Verdana"/>
              </a:rPr>
              <a:t>External</a:t>
            </a:r>
            <a:r>
              <a:rPr sz="2900" b="0" spc="-4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165" dirty="0">
                <a:solidFill>
                  <a:srgbClr val="FF0000"/>
                </a:solidFill>
                <a:latin typeface="Verdana"/>
                <a:cs typeface="Verdana"/>
              </a:rPr>
              <a:t>Solid</a:t>
            </a:r>
            <a:r>
              <a:rPr sz="2900" b="0" spc="-4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155" dirty="0">
                <a:solidFill>
                  <a:srgbClr val="FF0000"/>
                </a:solidFill>
                <a:latin typeface="Verdana"/>
                <a:cs typeface="Verdana"/>
              </a:rPr>
              <a:t>State</a:t>
            </a:r>
            <a:r>
              <a:rPr sz="2900" b="0" spc="-4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175" dirty="0">
                <a:solidFill>
                  <a:srgbClr val="FF0000"/>
                </a:solidFill>
                <a:latin typeface="Verdana"/>
                <a:cs typeface="Verdana"/>
              </a:rPr>
              <a:t>Drives </a:t>
            </a:r>
            <a:r>
              <a:rPr sz="2900" b="0" spc="-120" dirty="0">
                <a:solidFill>
                  <a:srgbClr val="FF0000"/>
                </a:solidFill>
                <a:latin typeface="Verdana"/>
                <a:cs typeface="Verdana"/>
              </a:rPr>
              <a:t>Personal</a:t>
            </a:r>
            <a:r>
              <a:rPr sz="2900" b="0" spc="-45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10" dirty="0">
                <a:solidFill>
                  <a:srgbClr val="FF0000"/>
                </a:solidFill>
                <a:latin typeface="Verdana"/>
                <a:cs typeface="Verdana"/>
              </a:rPr>
              <a:t>Desktop </a:t>
            </a:r>
            <a:r>
              <a:rPr sz="2900" b="0" spc="-150" dirty="0">
                <a:solidFill>
                  <a:srgbClr val="FF0000"/>
                </a:solidFill>
                <a:latin typeface="Verdana"/>
                <a:cs typeface="Verdana"/>
              </a:rPr>
              <a:t>Business</a:t>
            </a:r>
            <a:r>
              <a:rPr sz="2900" b="0" spc="-4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900" b="0" spc="-10" dirty="0">
                <a:solidFill>
                  <a:srgbClr val="FF0000"/>
                </a:solidFill>
                <a:latin typeface="Verdana"/>
                <a:cs typeface="Verdana"/>
              </a:rPr>
              <a:t>Laptop</a:t>
            </a:r>
            <a:endParaRPr sz="2900" dirty="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1766" y="2642085"/>
            <a:ext cx="6506209" cy="4391025"/>
            <a:chOff x="601766" y="2642085"/>
            <a:chExt cx="6506209" cy="439102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66" y="2642085"/>
              <a:ext cx="5353049" cy="43910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4006" y="6342735"/>
              <a:ext cx="133350" cy="1333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4006" y="6885660"/>
              <a:ext cx="133350" cy="133350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4006" y="7428585"/>
            <a:ext cx="133350" cy="13335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4006" y="7971510"/>
            <a:ext cx="133350" cy="13335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4006" y="8514435"/>
            <a:ext cx="133350" cy="1333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4006" y="9057360"/>
            <a:ext cx="133350" cy="1333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4006" y="9600285"/>
            <a:ext cx="133350" cy="13335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282478" y="5259478"/>
            <a:ext cx="3368040" cy="461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00"/>
              </a:spcBef>
            </a:pPr>
            <a:r>
              <a:rPr sz="3800" b="1" spc="325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Suggestions</a:t>
            </a:r>
            <a:r>
              <a:rPr sz="3800" b="1" spc="-305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3800" b="1" spc="-385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:</a:t>
            </a:r>
            <a:endParaRPr sz="38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12700" marR="170180">
              <a:lnSpc>
                <a:spcPct val="122800"/>
              </a:lnSpc>
              <a:spcBef>
                <a:spcPts val="1675"/>
              </a:spcBef>
            </a:pPr>
            <a:r>
              <a:rPr sz="2900" spc="-4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Package</a:t>
            </a:r>
            <a:r>
              <a:rPr sz="2900" spc="-45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Deal </a:t>
            </a:r>
            <a:r>
              <a:rPr sz="2900" spc="-9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Customer</a:t>
            </a:r>
            <a:r>
              <a:rPr sz="2900" spc="-47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5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Services </a:t>
            </a:r>
            <a:r>
              <a:rPr sz="2900" spc="-17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Free</a:t>
            </a:r>
            <a:r>
              <a:rPr sz="2900" spc="-48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Vouchers </a:t>
            </a:r>
            <a:r>
              <a:rPr sz="2900" spc="-15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Student</a:t>
            </a:r>
            <a:r>
              <a:rPr sz="2900" spc="-47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Discount </a:t>
            </a:r>
            <a:r>
              <a:rPr sz="290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Cash</a:t>
            </a:r>
            <a:r>
              <a:rPr sz="2900" spc="-49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Back</a:t>
            </a:r>
            <a:endParaRPr sz="2900" dirty="0">
              <a:solidFill>
                <a:schemeClr val="bg2">
                  <a:lumMod val="40000"/>
                  <a:lumOff val="60000"/>
                </a:schemeClr>
              </a:solidFill>
              <a:latin typeface="Verdana"/>
              <a:cs typeface="Verdana"/>
            </a:endParaRPr>
          </a:p>
          <a:p>
            <a:pPr marL="12700" marR="1017905">
              <a:lnSpc>
                <a:spcPct val="122800"/>
              </a:lnSpc>
            </a:pPr>
            <a:r>
              <a:rPr sz="2900" spc="-17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Gift</a:t>
            </a:r>
            <a:r>
              <a:rPr sz="2900" spc="-49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cards </a:t>
            </a:r>
            <a:r>
              <a:rPr sz="2900" spc="-9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Memberships</a:t>
            </a:r>
            <a:endParaRPr sz="2900" dirty="0">
              <a:solidFill>
                <a:schemeClr val="bg2">
                  <a:lumMod val="40000"/>
                  <a:lumOff val="60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3115" y="6997120"/>
            <a:ext cx="434975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270">
              <a:lnSpc>
                <a:spcPts val="2110"/>
              </a:lnSpc>
              <a:spcBef>
                <a:spcPts val="210"/>
              </a:spcBef>
            </a:pPr>
            <a:r>
              <a:rPr sz="1800" spc="-10" dirty="0">
                <a:latin typeface="Verdana"/>
                <a:cs typeface="Verdana"/>
              </a:rPr>
              <a:t>AVG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95" dirty="0">
                <a:latin typeface="Verdana"/>
                <a:cs typeface="Verdana"/>
              </a:rPr>
              <a:t>MC: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Average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Manufacturing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Cost </a:t>
            </a:r>
            <a:r>
              <a:rPr sz="1800" spc="-10" dirty="0">
                <a:latin typeface="Verdana"/>
                <a:cs typeface="Verdana"/>
              </a:rPr>
              <a:t>AVG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204" dirty="0">
                <a:latin typeface="Verdana"/>
                <a:cs typeface="Verdana"/>
              </a:rPr>
              <a:t>GS: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Average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Gross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Sales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145" y="3871447"/>
            <a:ext cx="9515490" cy="34480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76823" y="1288176"/>
            <a:ext cx="7077059" cy="66389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9584" y="161042"/>
            <a:ext cx="14693900" cy="22009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204" dirty="0">
                <a:latin typeface="Verdana"/>
                <a:cs typeface="Verdana"/>
              </a:rPr>
              <a:t>4.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Follow-</a:t>
            </a:r>
            <a:r>
              <a:rPr sz="2400" spc="-155" dirty="0">
                <a:latin typeface="Verdana"/>
                <a:cs typeface="Verdana"/>
              </a:rPr>
              <a:t>up: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Which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segment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95" dirty="0">
                <a:latin typeface="Verdana"/>
                <a:cs typeface="Verdana"/>
              </a:rPr>
              <a:t>had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most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increase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40" dirty="0">
                <a:latin typeface="Verdana"/>
                <a:cs typeface="Verdana"/>
              </a:rPr>
              <a:t>in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unique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products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40" dirty="0">
                <a:latin typeface="Verdana"/>
                <a:cs typeface="Verdana"/>
              </a:rPr>
              <a:t>in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275" dirty="0">
                <a:latin typeface="Verdana"/>
                <a:cs typeface="Verdana"/>
              </a:rPr>
              <a:t>2021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45" dirty="0">
                <a:latin typeface="Verdana"/>
                <a:cs typeface="Verdana"/>
              </a:rPr>
              <a:t>vs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90" dirty="0">
                <a:latin typeface="Verdana"/>
                <a:cs typeface="Verdana"/>
              </a:rPr>
              <a:t>2020?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45" dirty="0">
                <a:latin typeface="Verdana"/>
                <a:cs typeface="Verdana"/>
              </a:rPr>
              <a:t>The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final </a:t>
            </a:r>
            <a:r>
              <a:rPr sz="2400" dirty="0">
                <a:latin typeface="Verdana"/>
                <a:cs typeface="Verdana"/>
              </a:rPr>
              <a:t>output</a:t>
            </a:r>
            <a:r>
              <a:rPr sz="2400" spc="-9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contains</a:t>
            </a:r>
            <a:r>
              <a:rPr sz="2400" spc="-9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these</a:t>
            </a:r>
            <a:r>
              <a:rPr sz="2400" spc="-9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fields,</a:t>
            </a:r>
            <a:endParaRPr sz="2400">
              <a:latin typeface="Verdana"/>
              <a:cs typeface="Verdana"/>
            </a:endParaRPr>
          </a:p>
          <a:p>
            <a:pPr marL="4488180" marR="6924040" indent="732155">
              <a:lnSpc>
                <a:spcPts val="2850"/>
              </a:lnSpc>
            </a:pPr>
            <a:r>
              <a:rPr sz="2400" spc="-10" dirty="0">
                <a:solidFill>
                  <a:srgbClr val="958AB5"/>
                </a:solidFill>
                <a:latin typeface="Verdana"/>
                <a:cs typeface="Verdana"/>
              </a:rPr>
              <a:t>segment product_count_2020 product_count_2021</a:t>
            </a:r>
            <a:endParaRPr sz="2400">
              <a:latin typeface="Verdana"/>
              <a:cs typeface="Verdana"/>
            </a:endParaRPr>
          </a:p>
          <a:p>
            <a:pPr marL="5220970">
              <a:lnSpc>
                <a:spcPts val="2760"/>
              </a:lnSpc>
            </a:pPr>
            <a:r>
              <a:rPr sz="2400" spc="-10" dirty="0">
                <a:solidFill>
                  <a:srgbClr val="958AB5"/>
                </a:solidFill>
                <a:latin typeface="Verdana"/>
                <a:cs typeface="Verdana"/>
              </a:rPr>
              <a:t>difference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136961" y="2799304"/>
            <a:ext cx="3153410" cy="4262755"/>
            <a:chOff x="10136961" y="2799304"/>
            <a:chExt cx="3153410" cy="4262755"/>
          </a:xfrm>
        </p:grpSpPr>
        <p:sp>
          <p:nvSpPr>
            <p:cNvPr id="6" name="object 6"/>
            <p:cNvSpPr/>
            <p:nvPr/>
          </p:nvSpPr>
          <p:spPr>
            <a:xfrm>
              <a:off x="13175804" y="6261445"/>
              <a:ext cx="114300" cy="800100"/>
            </a:xfrm>
            <a:custGeom>
              <a:avLst/>
              <a:gdLst/>
              <a:ahLst/>
              <a:cxnLst/>
              <a:rect l="l" t="t" r="r" b="b"/>
              <a:pathLst>
                <a:path w="114300" h="800100">
                  <a:moveTo>
                    <a:pt x="20376" y="0"/>
                  </a:moveTo>
                  <a:lnTo>
                    <a:pt x="25629" y="0"/>
                  </a:lnTo>
                  <a:lnTo>
                    <a:pt x="27062" y="319"/>
                  </a:lnTo>
                  <a:lnTo>
                    <a:pt x="28813" y="959"/>
                  </a:lnTo>
                  <a:lnTo>
                    <a:pt x="30405" y="1759"/>
                  </a:lnTo>
                  <a:lnTo>
                    <a:pt x="32156" y="2879"/>
                  </a:lnTo>
                  <a:lnTo>
                    <a:pt x="34066" y="4158"/>
                  </a:lnTo>
                  <a:lnTo>
                    <a:pt x="36136" y="5438"/>
                  </a:lnTo>
                  <a:lnTo>
                    <a:pt x="47438" y="22073"/>
                  </a:lnTo>
                  <a:lnTo>
                    <a:pt x="49030" y="25433"/>
                  </a:lnTo>
                  <a:lnTo>
                    <a:pt x="59465" y="64619"/>
                  </a:lnTo>
                  <a:lnTo>
                    <a:pt x="62407" y="111696"/>
                  </a:lnTo>
                  <a:lnTo>
                    <a:pt x="62720" y="153557"/>
                  </a:lnTo>
                  <a:lnTo>
                    <a:pt x="62606" y="168693"/>
                  </a:lnTo>
                  <a:lnTo>
                    <a:pt x="62283" y="184309"/>
                  </a:lnTo>
                  <a:lnTo>
                    <a:pt x="61780" y="200344"/>
                  </a:lnTo>
                  <a:lnTo>
                    <a:pt x="61129" y="216740"/>
                  </a:lnTo>
                  <a:lnTo>
                    <a:pt x="60425" y="233285"/>
                  </a:lnTo>
                  <a:lnTo>
                    <a:pt x="59915" y="250011"/>
                  </a:lnTo>
                  <a:lnTo>
                    <a:pt x="62168" y="300517"/>
                  </a:lnTo>
                  <a:lnTo>
                    <a:pt x="76092" y="348384"/>
                  </a:lnTo>
                  <a:lnTo>
                    <a:pt x="98538" y="380535"/>
                  </a:lnTo>
                  <a:lnTo>
                    <a:pt x="108886" y="388853"/>
                  </a:lnTo>
                  <a:lnTo>
                    <a:pt x="109045" y="389012"/>
                  </a:lnTo>
                  <a:lnTo>
                    <a:pt x="114160" y="400369"/>
                  </a:lnTo>
                  <a:lnTo>
                    <a:pt x="114298" y="402449"/>
                  </a:lnTo>
                  <a:lnTo>
                    <a:pt x="113661" y="404848"/>
                  </a:lnTo>
                  <a:lnTo>
                    <a:pt x="111751" y="408687"/>
                  </a:lnTo>
                  <a:lnTo>
                    <a:pt x="110478" y="409967"/>
                  </a:lnTo>
                  <a:lnTo>
                    <a:pt x="109045" y="411086"/>
                  </a:lnTo>
                  <a:lnTo>
                    <a:pt x="108886" y="411246"/>
                  </a:lnTo>
                  <a:lnTo>
                    <a:pt x="79911" y="444407"/>
                  </a:lnTo>
                  <a:lnTo>
                    <a:pt x="65128" y="483067"/>
                  </a:lnTo>
                  <a:lnTo>
                    <a:pt x="59853" y="533153"/>
                  </a:lnTo>
                  <a:lnTo>
                    <a:pt x="59915" y="549968"/>
                  </a:lnTo>
                  <a:lnTo>
                    <a:pt x="60425" y="566724"/>
                  </a:lnTo>
                  <a:lnTo>
                    <a:pt x="61129" y="583359"/>
                  </a:lnTo>
                  <a:lnTo>
                    <a:pt x="61758" y="599755"/>
                  </a:lnTo>
                  <a:lnTo>
                    <a:pt x="62223" y="615790"/>
                  </a:lnTo>
                  <a:lnTo>
                    <a:pt x="62539" y="631406"/>
                  </a:lnTo>
                  <a:lnTo>
                    <a:pt x="62636" y="675394"/>
                  </a:lnTo>
                  <a:lnTo>
                    <a:pt x="62407" y="688470"/>
                  </a:lnTo>
                  <a:lnTo>
                    <a:pt x="59465" y="735547"/>
                  </a:lnTo>
                  <a:lnTo>
                    <a:pt x="49030" y="774666"/>
                  </a:lnTo>
                  <a:lnTo>
                    <a:pt x="47438" y="778025"/>
                  </a:lnTo>
                  <a:lnTo>
                    <a:pt x="46324" y="780585"/>
                  </a:lnTo>
                  <a:lnTo>
                    <a:pt x="45369" y="782344"/>
                  </a:lnTo>
                  <a:lnTo>
                    <a:pt x="44414" y="783944"/>
                  </a:lnTo>
                  <a:lnTo>
                    <a:pt x="43936" y="784904"/>
                  </a:lnTo>
                  <a:lnTo>
                    <a:pt x="43299" y="786023"/>
                  </a:lnTo>
                  <a:lnTo>
                    <a:pt x="42503" y="787143"/>
                  </a:lnTo>
                  <a:lnTo>
                    <a:pt x="41230" y="789062"/>
                  </a:lnTo>
                  <a:lnTo>
                    <a:pt x="40275" y="790022"/>
                  </a:lnTo>
                  <a:lnTo>
                    <a:pt x="39479" y="790982"/>
                  </a:lnTo>
                  <a:lnTo>
                    <a:pt x="37728" y="792901"/>
                  </a:lnTo>
                  <a:lnTo>
                    <a:pt x="35977" y="794661"/>
                  </a:lnTo>
                  <a:lnTo>
                    <a:pt x="34066" y="795941"/>
                  </a:lnTo>
                  <a:lnTo>
                    <a:pt x="32156" y="797380"/>
                  </a:lnTo>
                  <a:lnTo>
                    <a:pt x="30405" y="798340"/>
                  </a:lnTo>
                  <a:lnTo>
                    <a:pt x="28813" y="799140"/>
                  </a:lnTo>
                  <a:lnTo>
                    <a:pt x="27062" y="799780"/>
                  </a:lnTo>
                  <a:lnTo>
                    <a:pt x="25629" y="800099"/>
                  </a:lnTo>
                  <a:lnTo>
                    <a:pt x="20535" y="800099"/>
                  </a:lnTo>
                  <a:lnTo>
                    <a:pt x="18306" y="799460"/>
                  </a:lnTo>
                  <a:lnTo>
                    <a:pt x="16237" y="799300"/>
                  </a:lnTo>
                  <a:lnTo>
                    <a:pt x="14327" y="798980"/>
                  </a:lnTo>
                  <a:lnTo>
                    <a:pt x="12416" y="798500"/>
                  </a:lnTo>
                  <a:lnTo>
                    <a:pt x="11461" y="798340"/>
                  </a:lnTo>
                  <a:lnTo>
                    <a:pt x="10665" y="798020"/>
                  </a:lnTo>
                  <a:lnTo>
                    <a:pt x="9710" y="797860"/>
                  </a:lnTo>
                  <a:lnTo>
                    <a:pt x="8755" y="797540"/>
                  </a:lnTo>
                  <a:lnTo>
                    <a:pt x="7959" y="797220"/>
                  </a:lnTo>
                  <a:lnTo>
                    <a:pt x="7004" y="796900"/>
                  </a:lnTo>
                  <a:lnTo>
                    <a:pt x="3502" y="795621"/>
                  </a:lnTo>
                  <a:lnTo>
                    <a:pt x="1910" y="794821"/>
                  </a:lnTo>
                  <a:lnTo>
                    <a:pt x="159" y="794021"/>
                  </a:lnTo>
                  <a:lnTo>
                    <a:pt x="0" y="792582"/>
                  </a:lnTo>
                  <a:lnTo>
                    <a:pt x="1591" y="789382"/>
                  </a:lnTo>
                  <a:lnTo>
                    <a:pt x="6049" y="786023"/>
                  </a:lnTo>
                  <a:lnTo>
                    <a:pt x="6685" y="785703"/>
                  </a:lnTo>
                  <a:lnTo>
                    <a:pt x="8437" y="784424"/>
                  </a:lnTo>
                  <a:lnTo>
                    <a:pt x="9073" y="783784"/>
                  </a:lnTo>
                  <a:lnTo>
                    <a:pt x="9869" y="783144"/>
                  </a:lnTo>
                  <a:lnTo>
                    <a:pt x="10665" y="782344"/>
                  </a:lnTo>
                  <a:lnTo>
                    <a:pt x="11620" y="781704"/>
                  </a:lnTo>
                  <a:lnTo>
                    <a:pt x="16555" y="776906"/>
                  </a:lnTo>
                  <a:lnTo>
                    <a:pt x="21649" y="770188"/>
                  </a:lnTo>
                  <a:lnTo>
                    <a:pt x="26107" y="759471"/>
                  </a:lnTo>
                  <a:lnTo>
                    <a:pt x="27380" y="756911"/>
                  </a:lnTo>
                  <a:lnTo>
                    <a:pt x="28176" y="753872"/>
                  </a:lnTo>
                  <a:lnTo>
                    <a:pt x="29291" y="750833"/>
                  </a:lnTo>
                  <a:lnTo>
                    <a:pt x="31201" y="744435"/>
                  </a:lnTo>
                  <a:lnTo>
                    <a:pt x="31997" y="740916"/>
                  </a:lnTo>
                  <a:lnTo>
                    <a:pt x="33748" y="734038"/>
                  </a:lnTo>
                  <a:lnTo>
                    <a:pt x="35021" y="726200"/>
                  </a:lnTo>
                  <a:lnTo>
                    <a:pt x="36475" y="713273"/>
                  </a:lnTo>
                  <a:lnTo>
                    <a:pt x="37091" y="704606"/>
                  </a:lnTo>
                  <a:lnTo>
                    <a:pt x="37250" y="699967"/>
                  </a:lnTo>
                  <a:lnTo>
                    <a:pt x="37887" y="690370"/>
                  </a:lnTo>
                  <a:lnTo>
                    <a:pt x="39548" y="643630"/>
                  </a:lnTo>
                  <a:lnTo>
                    <a:pt x="39702" y="631406"/>
                  </a:lnTo>
                  <a:lnTo>
                    <a:pt x="39638" y="592636"/>
                  </a:lnTo>
                  <a:lnTo>
                    <a:pt x="39307" y="574866"/>
                  </a:lnTo>
                  <a:lnTo>
                    <a:pt x="39021" y="556646"/>
                  </a:lnTo>
                  <a:lnTo>
                    <a:pt x="40735" y="509714"/>
                  </a:lnTo>
                  <a:lnTo>
                    <a:pt x="47854" y="471642"/>
                  </a:lnTo>
                  <a:lnTo>
                    <a:pt x="62830" y="435757"/>
                  </a:lnTo>
                  <a:lnTo>
                    <a:pt x="87873" y="404048"/>
                  </a:lnTo>
                  <a:lnTo>
                    <a:pt x="92330" y="400369"/>
                  </a:lnTo>
                  <a:lnTo>
                    <a:pt x="92330" y="399410"/>
                  </a:lnTo>
                  <a:lnTo>
                    <a:pt x="62740" y="364022"/>
                  </a:lnTo>
                  <a:lnTo>
                    <a:pt x="47854" y="328069"/>
                  </a:lnTo>
                  <a:lnTo>
                    <a:pt x="40735" y="290065"/>
                  </a:lnTo>
                  <a:lnTo>
                    <a:pt x="39021" y="243133"/>
                  </a:lnTo>
                  <a:lnTo>
                    <a:pt x="39307" y="224913"/>
                  </a:lnTo>
                  <a:lnTo>
                    <a:pt x="39638" y="207143"/>
                  </a:lnTo>
                  <a:lnTo>
                    <a:pt x="39722" y="200344"/>
                  </a:lnTo>
                  <a:lnTo>
                    <a:pt x="39571" y="156059"/>
                  </a:lnTo>
                  <a:lnTo>
                    <a:pt x="37887" y="109409"/>
                  </a:lnTo>
                  <a:lnTo>
                    <a:pt x="37728" y="104611"/>
                  </a:lnTo>
                  <a:lnTo>
                    <a:pt x="33589" y="65901"/>
                  </a:lnTo>
                  <a:lnTo>
                    <a:pt x="28151" y="45812"/>
                  </a:lnTo>
                  <a:lnTo>
                    <a:pt x="27380" y="42868"/>
                  </a:lnTo>
                  <a:lnTo>
                    <a:pt x="26107" y="40308"/>
                  </a:lnTo>
                  <a:lnTo>
                    <a:pt x="21809" y="29591"/>
                  </a:lnTo>
                  <a:lnTo>
                    <a:pt x="16555" y="22873"/>
                  </a:lnTo>
                  <a:lnTo>
                    <a:pt x="12576" y="19034"/>
                  </a:lnTo>
                  <a:lnTo>
                    <a:pt x="11620" y="18075"/>
                  </a:lnTo>
                  <a:lnTo>
                    <a:pt x="11143" y="17755"/>
                  </a:lnTo>
                  <a:lnTo>
                    <a:pt x="10347" y="16955"/>
                  </a:lnTo>
                  <a:lnTo>
                    <a:pt x="9869" y="16635"/>
                  </a:lnTo>
                  <a:lnTo>
                    <a:pt x="9073" y="15835"/>
                  </a:lnTo>
                  <a:lnTo>
                    <a:pt x="6685" y="14076"/>
                  </a:lnTo>
                  <a:lnTo>
                    <a:pt x="6049" y="13756"/>
                  </a:lnTo>
                  <a:lnTo>
                    <a:pt x="1591" y="10397"/>
                  </a:lnTo>
                  <a:lnTo>
                    <a:pt x="0" y="7198"/>
                  </a:lnTo>
                  <a:lnTo>
                    <a:pt x="159" y="5758"/>
                  </a:lnTo>
                  <a:lnTo>
                    <a:pt x="1910" y="4958"/>
                  </a:lnTo>
                  <a:lnTo>
                    <a:pt x="3502" y="4158"/>
                  </a:lnTo>
                  <a:lnTo>
                    <a:pt x="7004" y="2879"/>
                  </a:lnTo>
                  <a:lnTo>
                    <a:pt x="7800" y="2559"/>
                  </a:lnTo>
                  <a:lnTo>
                    <a:pt x="9710" y="1919"/>
                  </a:lnTo>
                  <a:lnTo>
                    <a:pt x="10506" y="1759"/>
                  </a:lnTo>
                  <a:lnTo>
                    <a:pt x="11461" y="1439"/>
                  </a:lnTo>
                  <a:lnTo>
                    <a:pt x="16237" y="639"/>
                  </a:lnTo>
                  <a:lnTo>
                    <a:pt x="203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36961" y="2799304"/>
              <a:ext cx="1197610" cy="998219"/>
            </a:xfrm>
            <a:custGeom>
              <a:avLst/>
              <a:gdLst/>
              <a:ahLst/>
              <a:cxnLst/>
              <a:rect l="l" t="t" r="r" b="b"/>
              <a:pathLst>
                <a:path w="1197609" h="998220">
                  <a:moveTo>
                    <a:pt x="681436" y="675438"/>
                  </a:moveTo>
                  <a:lnTo>
                    <a:pt x="674902" y="667632"/>
                  </a:lnTo>
                  <a:lnTo>
                    <a:pt x="671369" y="657734"/>
                  </a:lnTo>
                  <a:lnTo>
                    <a:pt x="669949" y="646702"/>
                  </a:lnTo>
                  <a:lnTo>
                    <a:pt x="669752" y="635490"/>
                  </a:lnTo>
                  <a:lnTo>
                    <a:pt x="673066" y="584890"/>
                  </a:lnTo>
                  <a:lnTo>
                    <a:pt x="683882" y="537057"/>
                  </a:lnTo>
                  <a:lnTo>
                    <a:pt x="705254" y="493233"/>
                  </a:lnTo>
                  <a:lnTo>
                    <a:pt x="740234" y="454662"/>
                  </a:lnTo>
                  <a:lnTo>
                    <a:pt x="800822" y="404324"/>
                  </a:lnTo>
                  <a:lnTo>
                    <a:pt x="861830" y="357923"/>
                  </a:lnTo>
                  <a:lnTo>
                    <a:pt x="829645" y="353424"/>
                  </a:lnTo>
                  <a:lnTo>
                    <a:pt x="789122" y="354753"/>
                  </a:lnTo>
                  <a:lnTo>
                    <a:pt x="741988" y="361320"/>
                  </a:lnTo>
                  <a:lnTo>
                    <a:pt x="689969" y="372539"/>
                  </a:lnTo>
                  <a:lnTo>
                    <a:pt x="634789" y="387820"/>
                  </a:lnTo>
                  <a:lnTo>
                    <a:pt x="578174" y="406576"/>
                  </a:lnTo>
                  <a:lnTo>
                    <a:pt x="521851" y="428219"/>
                  </a:lnTo>
                  <a:lnTo>
                    <a:pt x="467544" y="452160"/>
                  </a:lnTo>
                  <a:lnTo>
                    <a:pt x="416979" y="477812"/>
                  </a:lnTo>
                  <a:lnTo>
                    <a:pt x="371882" y="504586"/>
                  </a:lnTo>
                  <a:lnTo>
                    <a:pt x="333979" y="531894"/>
                  </a:lnTo>
                  <a:lnTo>
                    <a:pt x="294341" y="566063"/>
                  </a:lnTo>
                  <a:lnTo>
                    <a:pt x="257461" y="601971"/>
                  </a:lnTo>
                  <a:lnTo>
                    <a:pt x="223301" y="639585"/>
                  </a:lnTo>
                  <a:lnTo>
                    <a:pt x="191822" y="678869"/>
                  </a:lnTo>
                  <a:lnTo>
                    <a:pt x="162988" y="719791"/>
                  </a:lnTo>
                  <a:lnTo>
                    <a:pt x="136760" y="762315"/>
                  </a:lnTo>
                  <a:lnTo>
                    <a:pt x="113102" y="806409"/>
                  </a:lnTo>
                  <a:lnTo>
                    <a:pt x="91975" y="852038"/>
                  </a:lnTo>
                  <a:lnTo>
                    <a:pt x="73341" y="899167"/>
                  </a:lnTo>
                  <a:lnTo>
                    <a:pt x="57164" y="947764"/>
                  </a:lnTo>
                  <a:lnTo>
                    <a:pt x="43405" y="997794"/>
                  </a:lnTo>
                  <a:lnTo>
                    <a:pt x="27471" y="994253"/>
                  </a:lnTo>
                  <a:lnTo>
                    <a:pt x="2292" y="927121"/>
                  </a:lnTo>
                  <a:lnTo>
                    <a:pt x="0" y="891637"/>
                  </a:lnTo>
                  <a:lnTo>
                    <a:pt x="2072" y="856104"/>
                  </a:lnTo>
                  <a:lnTo>
                    <a:pt x="24002" y="770902"/>
                  </a:lnTo>
                  <a:lnTo>
                    <a:pt x="41699" y="722803"/>
                  </a:lnTo>
                  <a:lnTo>
                    <a:pt x="62052" y="676205"/>
                  </a:lnTo>
                  <a:lnTo>
                    <a:pt x="84994" y="631085"/>
                  </a:lnTo>
                  <a:lnTo>
                    <a:pt x="110459" y="587421"/>
                  </a:lnTo>
                  <a:lnTo>
                    <a:pt x="138379" y="545191"/>
                  </a:lnTo>
                  <a:lnTo>
                    <a:pt x="168688" y="504372"/>
                  </a:lnTo>
                  <a:lnTo>
                    <a:pt x="201318" y="464943"/>
                  </a:lnTo>
                  <a:lnTo>
                    <a:pt x="236204" y="426880"/>
                  </a:lnTo>
                  <a:lnTo>
                    <a:pt x="273976" y="390110"/>
                  </a:lnTo>
                  <a:lnTo>
                    <a:pt x="313507" y="356515"/>
                  </a:lnTo>
                  <a:lnTo>
                    <a:pt x="354804" y="326151"/>
                  </a:lnTo>
                  <a:lnTo>
                    <a:pt x="397873" y="299075"/>
                  </a:lnTo>
                  <a:lnTo>
                    <a:pt x="442719" y="275345"/>
                  </a:lnTo>
                  <a:lnTo>
                    <a:pt x="489349" y="255016"/>
                  </a:lnTo>
                  <a:lnTo>
                    <a:pt x="537767" y="238147"/>
                  </a:lnTo>
                  <a:lnTo>
                    <a:pt x="587981" y="224792"/>
                  </a:lnTo>
                  <a:lnTo>
                    <a:pt x="639995" y="215010"/>
                  </a:lnTo>
                  <a:lnTo>
                    <a:pt x="684905" y="208707"/>
                  </a:lnTo>
                  <a:lnTo>
                    <a:pt x="730055" y="203080"/>
                  </a:lnTo>
                  <a:lnTo>
                    <a:pt x="867772" y="187286"/>
                  </a:lnTo>
                  <a:lnTo>
                    <a:pt x="852092" y="173768"/>
                  </a:lnTo>
                  <a:lnTo>
                    <a:pt x="846080" y="169256"/>
                  </a:lnTo>
                  <a:lnTo>
                    <a:pt x="812985" y="143293"/>
                  </a:lnTo>
                  <a:lnTo>
                    <a:pt x="795971" y="119455"/>
                  </a:lnTo>
                  <a:lnTo>
                    <a:pt x="792262" y="90308"/>
                  </a:lnTo>
                  <a:lnTo>
                    <a:pt x="799086" y="48414"/>
                  </a:lnTo>
                  <a:lnTo>
                    <a:pt x="802019" y="37108"/>
                  </a:lnTo>
                  <a:lnTo>
                    <a:pt x="805728" y="25580"/>
                  </a:lnTo>
                  <a:lnTo>
                    <a:pt x="814425" y="0"/>
                  </a:lnTo>
                  <a:lnTo>
                    <a:pt x="840337" y="12696"/>
                  </a:lnTo>
                  <a:lnTo>
                    <a:pt x="892170" y="40322"/>
                  </a:lnTo>
                  <a:lnTo>
                    <a:pt x="1025548" y="111983"/>
                  </a:lnTo>
                  <a:lnTo>
                    <a:pt x="1070182" y="135547"/>
                  </a:lnTo>
                  <a:lnTo>
                    <a:pt x="1115005" y="158754"/>
                  </a:lnTo>
                  <a:lnTo>
                    <a:pt x="1160078" y="181486"/>
                  </a:lnTo>
                  <a:lnTo>
                    <a:pt x="1176245" y="191817"/>
                  </a:lnTo>
                  <a:lnTo>
                    <a:pt x="1187092" y="203806"/>
                  </a:lnTo>
                  <a:lnTo>
                    <a:pt x="1193613" y="217662"/>
                  </a:lnTo>
                  <a:lnTo>
                    <a:pt x="1196800" y="233592"/>
                  </a:lnTo>
                  <a:lnTo>
                    <a:pt x="1197118" y="267496"/>
                  </a:lnTo>
                  <a:lnTo>
                    <a:pt x="1191753" y="300554"/>
                  </a:lnTo>
                  <a:lnTo>
                    <a:pt x="1169848" y="363893"/>
                  </a:lnTo>
                  <a:lnTo>
                    <a:pt x="1138344" y="389562"/>
                  </a:lnTo>
                  <a:lnTo>
                    <a:pt x="1079580" y="416001"/>
                  </a:lnTo>
                  <a:lnTo>
                    <a:pt x="1034558" y="437474"/>
                  </a:lnTo>
                  <a:lnTo>
                    <a:pt x="990166" y="460054"/>
                  </a:lnTo>
                  <a:lnTo>
                    <a:pt x="946440" y="483796"/>
                  </a:lnTo>
                  <a:lnTo>
                    <a:pt x="903415" y="508750"/>
                  </a:lnTo>
                  <a:lnTo>
                    <a:pt x="861126" y="534968"/>
                  </a:lnTo>
                  <a:lnTo>
                    <a:pt x="819608" y="562503"/>
                  </a:lnTo>
                  <a:lnTo>
                    <a:pt x="778897" y="591407"/>
                  </a:lnTo>
                  <a:lnTo>
                    <a:pt x="730468" y="631516"/>
                  </a:lnTo>
                  <a:lnTo>
                    <a:pt x="706418" y="653232"/>
                  </a:lnTo>
                  <a:lnTo>
                    <a:pt x="681436" y="675438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56449" y="8477341"/>
            <a:ext cx="133350" cy="1333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56449" y="9020266"/>
            <a:ext cx="133350" cy="1333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64920" y="7449732"/>
            <a:ext cx="12378690" cy="239077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250"/>
              </a:spcBef>
            </a:pPr>
            <a:r>
              <a:rPr sz="3800" b="1" spc="2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Insights:</a:t>
            </a:r>
            <a:endParaRPr sz="38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900" b="1" spc="8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Accessories</a:t>
            </a:r>
            <a:r>
              <a:rPr sz="2900" b="1" spc="-33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had</a:t>
            </a:r>
            <a:r>
              <a:rPr sz="2900" spc="-47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0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the</a:t>
            </a:r>
            <a:r>
              <a:rPr sz="2900" spc="-47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b="1" spc="8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largest</a:t>
            </a:r>
            <a:r>
              <a:rPr sz="2900" b="1" spc="-33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-8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increase</a:t>
            </a:r>
            <a:r>
              <a:rPr sz="2900" spc="-47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1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in</a:t>
            </a:r>
            <a:r>
              <a:rPr sz="2900" spc="-47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2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production.</a:t>
            </a:r>
            <a:endParaRPr sz="2900" dirty="0">
              <a:solidFill>
                <a:schemeClr val="bg2">
                  <a:lumMod val="40000"/>
                  <a:lumOff val="60000"/>
                </a:schemeClr>
              </a:solidFill>
              <a:latin typeface="Verdana"/>
              <a:cs typeface="Verdana"/>
            </a:endParaRPr>
          </a:p>
          <a:p>
            <a:pPr marL="12700" marR="5080">
              <a:lnSpc>
                <a:spcPct val="122800"/>
              </a:lnSpc>
            </a:pPr>
            <a:r>
              <a:rPr sz="2900" b="1" spc="10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Storage</a:t>
            </a:r>
            <a:r>
              <a:rPr sz="2900" b="1" spc="-50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b="1" spc="21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and</a:t>
            </a:r>
            <a:r>
              <a:rPr sz="2900" b="1" spc="-50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b="1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networking</a:t>
            </a:r>
            <a:r>
              <a:rPr sz="2900" b="1" spc="-32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-6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are</a:t>
            </a:r>
            <a:r>
              <a:rPr sz="2900" spc="-47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2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experiencing</a:t>
            </a:r>
            <a:r>
              <a:rPr sz="2900" spc="-46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3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slower</a:t>
            </a:r>
            <a:r>
              <a:rPr sz="2900" spc="-47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9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production</a:t>
            </a:r>
            <a:r>
              <a:rPr sz="2900" spc="-47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2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growth</a:t>
            </a:r>
            <a:r>
              <a:rPr sz="2900" spc="-47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than </a:t>
            </a:r>
            <a:r>
              <a:rPr sz="2900" spc="-13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other</a:t>
            </a:r>
            <a:r>
              <a:rPr sz="2900" spc="-484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2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segments.</a:t>
            </a:r>
            <a:endParaRPr sz="2900" dirty="0">
              <a:solidFill>
                <a:schemeClr val="bg2">
                  <a:lumMod val="40000"/>
                  <a:lumOff val="60000"/>
                </a:schemeClr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9745" y="2047414"/>
            <a:ext cx="17410430" cy="5724525"/>
            <a:chOff x="599745" y="2047414"/>
            <a:chExt cx="17410430" cy="5724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745" y="4194840"/>
              <a:ext cx="10258409" cy="214310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6549" y="2047414"/>
              <a:ext cx="7153289" cy="57245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16631" y="3592781"/>
              <a:ext cx="1145540" cy="541020"/>
            </a:xfrm>
            <a:custGeom>
              <a:avLst/>
              <a:gdLst/>
              <a:ahLst/>
              <a:cxnLst/>
              <a:rect l="l" t="t" r="r" b="b"/>
              <a:pathLst>
                <a:path w="1145540" h="541020">
                  <a:moveTo>
                    <a:pt x="609857" y="482919"/>
                  </a:moveTo>
                  <a:lnTo>
                    <a:pt x="607143" y="474915"/>
                  </a:lnTo>
                  <a:lnTo>
                    <a:pt x="607389" y="466193"/>
                  </a:lnTo>
                  <a:lnTo>
                    <a:pt x="609616" y="457226"/>
                  </a:lnTo>
                  <a:lnTo>
                    <a:pt x="630683" y="410315"/>
                  </a:lnTo>
                  <a:lnTo>
                    <a:pt x="653504" y="376535"/>
                  </a:lnTo>
                  <a:lnTo>
                    <a:pt x="683304" y="349028"/>
                  </a:lnTo>
                  <a:lnTo>
                    <a:pt x="722075" y="329673"/>
                  </a:lnTo>
                  <a:lnTo>
                    <a:pt x="784261" y="308896"/>
                  </a:lnTo>
                  <a:lnTo>
                    <a:pt x="845585" y="291294"/>
                  </a:lnTo>
                  <a:lnTo>
                    <a:pt x="819138" y="276944"/>
                  </a:lnTo>
                  <a:lnTo>
                    <a:pt x="782921" y="265031"/>
                  </a:lnTo>
                  <a:lnTo>
                    <a:pt x="738953" y="255638"/>
                  </a:lnTo>
                  <a:lnTo>
                    <a:pt x="689251" y="248850"/>
                  </a:lnTo>
                  <a:lnTo>
                    <a:pt x="635834" y="244750"/>
                  </a:lnTo>
                  <a:lnTo>
                    <a:pt x="580720" y="243421"/>
                  </a:lnTo>
                  <a:lnTo>
                    <a:pt x="525925" y="244947"/>
                  </a:lnTo>
                  <a:lnTo>
                    <a:pt x="473467" y="249412"/>
                  </a:lnTo>
                  <a:lnTo>
                    <a:pt x="425366" y="256899"/>
                  </a:lnTo>
                  <a:lnTo>
                    <a:pt x="383638" y="267491"/>
                  </a:lnTo>
                  <a:lnTo>
                    <a:pt x="333678" y="285571"/>
                  </a:lnTo>
                  <a:lnTo>
                    <a:pt x="286123" y="306886"/>
                  </a:lnTo>
                  <a:lnTo>
                    <a:pt x="240939" y="331367"/>
                  </a:lnTo>
                  <a:lnTo>
                    <a:pt x="198090" y="358946"/>
                  </a:lnTo>
                  <a:lnTo>
                    <a:pt x="157543" y="389554"/>
                  </a:lnTo>
                  <a:lnTo>
                    <a:pt x="119262" y="423122"/>
                  </a:lnTo>
                  <a:lnTo>
                    <a:pt x="83214" y="459582"/>
                  </a:lnTo>
                  <a:lnTo>
                    <a:pt x="49362" y="498865"/>
                  </a:lnTo>
                  <a:lnTo>
                    <a:pt x="17674" y="540902"/>
                  </a:lnTo>
                  <a:lnTo>
                    <a:pt x="6382" y="533376"/>
                  </a:lnTo>
                  <a:lnTo>
                    <a:pt x="1113" y="524159"/>
                  </a:lnTo>
                  <a:lnTo>
                    <a:pt x="0" y="513869"/>
                  </a:lnTo>
                  <a:lnTo>
                    <a:pt x="1175" y="503128"/>
                  </a:lnTo>
                  <a:lnTo>
                    <a:pt x="16031" y="445696"/>
                  </a:lnTo>
                  <a:lnTo>
                    <a:pt x="44490" y="393359"/>
                  </a:lnTo>
                  <a:lnTo>
                    <a:pt x="74517" y="355345"/>
                  </a:lnTo>
                  <a:lnTo>
                    <a:pt x="106628" y="319851"/>
                  </a:lnTo>
                  <a:lnTo>
                    <a:pt x="140760" y="286825"/>
                  </a:lnTo>
                  <a:lnTo>
                    <a:pt x="176848" y="256214"/>
                  </a:lnTo>
                  <a:lnTo>
                    <a:pt x="214828" y="227963"/>
                  </a:lnTo>
                  <a:lnTo>
                    <a:pt x="254635" y="202021"/>
                  </a:lnTo>
                  <a:lnTo>
                    <a:pt x="296206" y="178334"/>
                  </a:lnTo>
                  <a:lnTo>
                    <a:pt x="339475" y="156848"/>
                  </a:lnTo>
                  <a:lnTo>
                    <a:pt x="384947" y="137794"/>
                  </a:lnTo>
                  <a:lnTo>
                    <a:pt x="430932" y="122525"/>
                  </a:lnTo>
                  <a:lnTo>
                    <a:pt x="477413" y="111108"/>
                  </a:lnTo>
                  <a:lnTo>
                    <a:pt x="524371" y="103607"/>
                  </a:lnTo>
                  <a:lnTo>
                    <a:pt x="571789" y="100087"/>
                  </a:lnTo>
                  <a:lnTo>
                    <a:pt x="619649" y="100615"/>
                  </a:lnTo>
                  <a:lnTo>
                    <a:pt x="667933" y="105253"/>
                  </a:lnTo>
                  <a:lnTo>
                    <a:pt x="716622" y="114069"/>
                  </a:lnTo>
                  <a:lnTo>
                    <a:pt x="762537" y="124924"/>
                  </a:lnTo>
                  <a:lnTo>
                    <a:pt x="808484" y="136630"/>
                  </a:lnTo>
                  <a:lnTo>
                    <a:pt x="901676" y="160990"/>
                  </a:lnTo>
                  <a:lnTo>
                    <a:pt x="898402" y="155106"/>
                  </a:lnTo>
                  <a:lnTo>
                    <a:pt x="894991" y="147459"/>
                  </a:lnTo>
                  <a:lnTo>
                    <a:pt x="890289" y="140522"/>
                  </a:lnTo>
                  <a:lnTo>
                    <a:pt x="872450" y="110488"/>
                  </a:lnTo>
                  <a:lnTo>
                    <a:pt x="866443" y="86928"/>
                  </a:lnTo>
                  <a:lnTo>
                    <a:pt x="872360" y="63252"/>
                  </a:lnTo>
                  <a:lnTo>
                    <a:pt x="890292" y="32871"/>
                  </a:lnTo>
                  <a:lnTo>
                    <a:pt x="895979" y="25000"/>
                  </a:lnTo>
                  <a:lnTo>
                    <a:pt x="902334" y="17190"/>
                  </a:lnTo>
                  <a:lnTo>
                    <a:pt x="916798" y="0"/>
                  </a:lnTo>
                  <a:lnTo>
                    <a:pt x="933068" y="17607"/>
                  </a:lnTo>
                  <a:lnTo>
                    <a:pt x="969485" y="59861"/>
                  </a:lnTo>
                  <a:lnTo>
                    <a:pt x="1033096" y="134187"/>
                  </a:lnTo>
                  <a:lnTo>
                    <a:pt x="1065102" y="171182"/>
                  </a:lnTo>
                  <a:lnTo>
                    <a:pt x="1097416" y="207910"/>
                  </a:lnTo>
                  <a:lnTo>
                    <a:pt x="1130171" y="244256"/>
                  </a:lnTo>
                  <a:lnTo>
                    <a:pt x="1139595" y="257107"/>
                  </a:lnTo>
                  <a:lnTo>
                    <a:pt x="1144392" y="269644"/>
                  </a:lnTo>
                  <a:lnTo>
                    <a:pt x="1145270" y="282327"/>
                  </a:lnTo>
                  <a:lnTo>
                    <a:pt x="1142936" y="295615"/>
                  </a:lnTo>
                  <a:lnTo>
                    <a:pt x="1118819" y="345934"/>
                  </a:lnTo>
                  <a:lnTo>
                    <a:pt x="1082717" y="388388"/>
                  </a:lnTo>
                  <a:lnTo>
                    <a:pt x="991050" y="402005"/>
                  </a:lnTo>
                  <a:lnTo>
                    <a:pt x="943770" y="405806"/>
                  </a:lnTo>
                  <a:lnTo>
                    <a:pt x="896696" y="410993"/>
                  </a:lnTo>
                  <a:lnTo>
                    <a:pt x="849846" y="417644"/>
                  </a:lnTo>
                  <a:lnTo>
                    <a:pt x="803236" y="425834"/>
                  </a:lnTo>
                  <a:lnTo>
                    <a:pt x="756886" y="435637"/>
                  </a:lnTo>
                  <a:lnTo>
                    <a:pt x="710811" y="447132"/>
                  </a:lnTo>
                  <a:lnTo>
                    <a:pt x="661143" y="463640"/>
                  </a:lnTo>
                  <a:lnTo>
                    <a:pt x="635935" y="473230"/>
                  </a:lnTo>
                  <a:lnTo>
                    <a:pt x="609857" y="482919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82150" y="4655029"/>
              <a:ext cx="265430" cy="400685"/>
            </a:xfrm>
            <a:custGeom>
              <a:avLst/>
              <a:gdLst/>
              <a:ahLst/>
              <a:cxnLst/>
              <a:rect l="l" t="t" r="r" b="b"/>
              <a:pathLst>
                <a:path w="265429" h="400685">
                  <a:moveTo>
                    <a:pt x="162201" y="293765"/>
                  </a:moveTo>
                  <a:lnTo>
                    <a:pt x="100178" y="293765"/>
                  </a:lnTo>
                  <a:lnTo>
                    <a:pt x="100178" y="224316"/>
                  </a:lnTo>
                  <a:lnTo>
                    <a:pt x="64719" y="215120"/>
                  </a:lnTo>
                  <a:lnTo>
                    <a:pt x="34582" y="199795"/>
                  </a:lnTo>
                  <a:lnTo>
                    <a:pt x="13398" y="174751"/>
                  </a:lnTo>
                  <a:lnTo>
                    <a:pt x="4792" y="136402"/>
                  </a:lnTo>
                  <a:lnTo>
                    <a:pt x="9827" y="104799"/>
                  </a:lnTo>
                  <a:lnTo>
                    <a:pt x="27055" y="78859"/>
                  </a:lnTo>
                  <a:lnTo>
                    <a:pt x="57163" y="57644"/>
                  </a:lnTo>
                  <a:lnTo>
                    <a:pt x="100840" y="40212"/>
                  </a:lnTo>
                  <a:lnTo>
                    <a:pt x="100840" y="0"/>
                  </a:lnTo>
                  <a:lnTo>
                    <a:pt x="160847" y="0"/>
                  </a:lnTo>
                  <a:lnTo>
                    <a:pt x="160847" y="40102"/>
                  </a:lnTo>
                  <a:lnTo>
                    <a:pt x="199138" y="52478"/>
                  </a:lnTo>
                  <a:lnTo>
                    <a:pt x="229423" y="72504"/>
                  </a:lnTo>
                  <a:lnTo>
                    <a:pt x="250052" y="102012"/>
                  </a:lnTo>
                  <a:lnTo>
                    <a:pt x="250640" y="104589"/>
                  </a:lnTo>
                  <a:lnTo>
                    <a:pt x="162227" y="104589"/>
                  </a:lnTo>
                  <a:lnTo>
                    <a:pt x="162227" y="104720"/>
                  </a:lnTo>
                  <a:lnTo>
                    <a:pt x="101633" y="104720"/>
                  </a:lnTo>
                  <a:lnTo>
                    <a:pt x="86934" y="109289"/>
                  </a:lnTo>
                  <a:lnTo>
                    <a:pt x="76746" y="116205"/>
                  </a:lnTo>
                  <a:lnTo>
                    <a:pt x="71103" y="125281"/>
                  </a:lnTo>
                  <a:lnTo>
                    <a:pt x="70038" y="136334"/>
                  </a:lnTo>
                  <a:lnTo>
                    <a:pt x="72831" y="145558"/>
                  </a:lnTo>
                  <a:lnTo>
                    <a:pt x="79041" y="152296"/>
                  </a:lnTo>
                  <a:lnTo>
                    <a:pt x="88648" y="156466"/>
                  </a:lnTo>
                  <a:lnTo>
                    <a:pt x="101633" y="157985"/>
                  </a:lnTo>
                  <a:lnTo>
                    <a:pt x="162227" y="157985"/>
                  </a:lnTo>
                  <a:lnTo>
                    <a:pt x="162227" y="167550"/>
                  </a:lnTo>
                  <a:lnTo>
                    <a:pt x="211239" y="182145"/>
                  </a:lnTo>
                  <a:lnTo>
                    <a:pt x="243134" y="200539"/>
                  </a:lnTo>
                  <a:lnTo>
                    <a:pt x="260374" y="224845"/>
                  </a:lnTo>
                  <a:lnTo>
                    <a:pt x="261724" y="233503"/>
                  </a:lnTo>
                  <a:lnTo>
                    <a:pt x="162201" y="233503"/>
                  </a:lnTo>
                  <a:lnTo>
                    <a:pt x="162201" y="293765"/>
                  </a:lnTo>
                  <a:close/>
                </a:path>
                <a:path w="265429" h="400685">
                  <a:moveTo>
                    <a:pt x="259372" y="142831"/>
                  </a:moveTo>
                  <a:lnTo>
                    <a:pt x="196712" y="142831"/>
                  </a:lnTo>
                  <a:lnTo>
                    <a:pt x="192221" y="129777"/>
                  </a:lnTo>
                  <a:lnTo>
                    <a:pt x="185776" y="118405"/>
                  </a:lnTo>
                  <a:lnTo>
                    <a:pt x="176178" y="109686"/>
                  </a:lnTo>
                  <a:lnTo>
                    <a:pt x="162227" y="104589"/>
                  </a:lnTo>
                  <a:lnTo>
                    <a:pt x="250640" y="104589"/>
                  </a:lnTo>
                  <a:lnTo>
                    <a:pt x="259372" y="142831"/>
                  </a:lnTo>
                  <a:close/>
                </a:path>
                <a:path w="265429" h="400685">
                  <a:moveTo>
                    <a:pt x="162227" y="157985"/>
                  </a:moveTo>
                  <a:lnTo>
                    <a:pt x="101633" y="157985"/>
                  </a:lnTo>
                  <a:lnTo>
                    <a:pt x="101633" y="104720"/>
                  </a:lnTo>
                  <a:lnTo>
                    <a:pt x="162227" y="104720"/>
                  </a:lnTo>
                  <a:lnTo>
                    <a:pt x="162227" y="157985"/>
                  </a:lnTo>
                  <a:close/>
                </a:path>
                <a:path w="265429" h="400685">
                  <a:moveTo>
                    <a:pt x="256371" y="294973"/>
                  </a:moveTo>
                  <a:lnTo>
                    <a:pt x="162201" y="294973"/>
                  </a:lnTo>
                  <a:lnTo>
                    <a:pt x="180100" y="290643"/>
                  </a:lnTo>
                  <a:lnTo>
                    <a:pt x="193505" y="283190"/>
                  </a:lnTo>
                  <a:lnTo>
                    <a:pt x="201707" y="273230"/>
                  </a:lnTo>
                  <a:lnTo>
                    <a:pt x="203997" y="261380"/>
                  </a:lnTo>
                  <a:lnTo>
                    <a:pt x="200558" y="250415"/>
                  </a:lnTo>
                  <a:lnTo>
                    <a:pt x="192206" y="241908"/>
                  </a:lnTo>
                  <a:lnTo>
                    <a:pt x="179301" y="236168"/>
                  </a:lnTo>
                  <a:lnTo>
                    <a:pt x="162201" y="233503"/>
                  </a:lnTo>
                  <a:lnTo>
                    <a:pt x="261724" y="233503"/>
                  </a:lnTo>
                  <a:lnTo>
                    <a:pt x="265417" y="257176"/>
                  </a:lnTo>
                  <a:lnTo>
                    <a:pt x="258183" y="292361"/>
                  </a:lnTo>
                  <a:lnTo>
                    <a:pt x="256371" y="294973"/>
                  </a:lnTo>
                  <a:close/>
                </a:path>
                <a:path w="265429" h="400685">
                  <a:moveTo>
                    <a:pt x="161429" y="400100"/>
                  </a:moveTo>
                  <a:lnTo>
                    <a:pt x="101844" y="400100"/>
                  </a:lnTo>
                  <a:lnTo>
                    <a:pt x="101844" y="358782"/>
                  </a:lnTo>
                  <a:lnTo>
                    <a:pt x="63073" y="343260"/>
                  </a:lnTo>
                  <a:lnTo>
                    <a:pt x="32320" y="320430"/>
                  </a:lnTo>
                  <a:lnTo>
                    <a:pt x="10869" y="288837"/>
                  </a:lnTo>
                  <a:lnTo>
                    <a:pt x="0" y="247022"/>
                  </a:lnTo>
                  <a:lnTo>
                    <a:pt x="63929" y="247022"/>
                  </a:lnTo>
                  <a:lnTo>
                    <a:pt x="68338" y="261626"/>
                  </a:lnTo>
                  <a:lnTo>
                    <a:pt x="74945" y="274961"/>
                  </a:lnTo>
                  <a:lnTo>
                    <a:pt x="85106" y="286012"/>
                  </a:lnTo>
                  <a:lnTo>
                    <a:pt x="100178" y="293765"/>
                  </a:lnTo>
                  <a:lnTo>
                    <a:pt x="162201" y="293765"/>
                  </a:lnTo>
                  <a:lnTo>
                    <a:pt x="162201" y="294973"/>
                  </a:lnTo>
                  <a:lnTo>
                    <a:pt x="256371" y="294973"/>
                  </a:lnTo>
                  <a:lnTo>
                    <a:pt x="237694" y="321894"/>
                  </a:lnTo>
                  <a:lnTo>
                    <a:pt x="205070" y="344564"/>
                  </a:lnTo>
                  <a:lnTo>
                    <a:pt x="161429" y="359163"/>
                  </a:lnTo>
                  <a:lnTo>
                    <a:pt x="161429" y="400100"/>
                  </a:lnTo>
                  <a:close/>
                </a:path>
              </a:pathLst>
            </a:custGeom>
            <a:solidFill>
              <a:srgbClr val="12239D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14408" y="362697"/>
            <a:ext cx="12708255" cy="18389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204" dirty="0">
                <a:latin typeface="Verdana"/>
                <a:cs typeface="Verdana"/>
              </a:rPr>
              <a:t>5.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Get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products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that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have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highest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95" dirty="0">
                <a:latin typeface="Verdana"/>
                <a:cs typeface="Verdana"/>
              </a:rPr>
              <a:t>and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lowest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manufacturing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40" dirty="0">
                <a:latin typeface="Verdana"/>
                <a:cs typeface="Verdana"/>
              </a:rPr>
              <a:t>costs.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45" dirty="0">
                <a:latin typeface="Verdana"/>
                <a:cs typeface="Verdana"/>
              </a:rPr>
              <a:t>The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final </a:t>
            </a:r>
            <a:r>
              <a:rPr sz="2400" dirty="0">
                <a:latin typeface="Verdana"/>
                <a:cs typeface="Verdana"/>
              </a:rPr>
              <a:t>output</a:t>
            </a:r>
            <a:r>
              <a:rPr sz="2400" spc="-9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should</a:t>
            </a:r>
            <a:r>
              <a:rPr sz="2400" spc="-9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contain</a:t>
            </a:r>
            <a:r>
              <a:rPr sz="2400" spc="-9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these</a:t>
            </a:r>
            <a:r>
              <a:rPr sz="2400" spc="-9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fields,</a:t>
            </a:r>
            <a:endParaRPr sz="2400">
              <a:latin typeface="Verdana"/>
              <a:cs typeface="Verdana"/>
            </a:endParaRPr>
          </a:p>
          <a:p>
            <a:pPr marL="5546090" marR="3982720" indent="15875" algn="ctr">
              <a:lnSpc>
                <a:spcPts val="2850"/>
              </a:lnSpc>
            </a:pPr>
            <a:r>
              <a:rPr sz="2400" spc="70" dirty="0">
                <a:solidFill>
                  <a:srgbClr val="958AB5"/>
                </a:solidFill>
                <a:latin typeface="Verdana"/>
                <a:cs typeface="Verdana"/>
              </a:rPr>
              <a:t>product_code </a:t>
            </a:r>
            <a:r>
              <a:rPr sz="2400" spc="-10" dirty="0">
                <a:solidFill>
                  <a:srgbClr val="958AB5"/>
                </a:solidFill>
                <a:latin typeface="Verdana"/>
                <a:cs typeface="Verdana"/>
              </a:rPr>
              <a:t>product </a:t>
            </a:r>
            <a:r>
              <a:rPr sz="2400" spc="35" dirty="0">
                <a:solidFill>
                  <a:srgbClr val="958AB5"/>
                </a:solidFill>
                <a:latin typeface="Verdana"/>
                <a:cs typeface="Verdana"/>
              </a:rPr>
              <a:t>manufacturing_cost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3653" y="8179368"/>
            <a:ext cx="133350" cy="1333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03653" y="9265218"/>
            <a:ext cx="133350" cy="1333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210101" y="7095142"/>
            <a:ext cx="12111355" cy="299021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3800" b="1" spc="2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Insights:</a:t>
            </a:r>
            <a:endParaRPr sz="38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14604" marR="988694">
              <a:lnSpc>
                <a:spcPct val="122800"/>
              </a:lnSpc>
              <a:spcBef>
                <a:spcPts val="275"/>
              </a:spcBef>
            </a:pPr>
            <a:r>
              <a:rPr sz="2900" spc="-204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Mouse:</a:t>
            </a:r>
            <a:r>
              <a:rPr sz="2900" spc="-49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0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AQ</a:t>
            </a:r>
            <a:r>
              <a:rPr sz="2900" spc="-49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1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Master</a:t>
            </a:r>
            <a:r>
              <a:rPr sz="2900" spc="-49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14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wired</a:t>
            </a:r>
            <a:r>
              <a:rPr sz="2900" spc="-49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69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x1</a:t>
            </a:r>
            <a:r>
              <a:rPr sz="2900" spc="-49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6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Ms</a:t>
            </a:r>
            <a:r>
              <a:rPr sz="2900" spc="-49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(</a:t>
            </a:r>
            <a:r>
              <a:rPr sz="29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Variant:</a:t>
            </a:r>
            <a:r>
              <a:rPr sz="2900" b="1" spc="-509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b="1" spc="12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Standard</a:t>
            </a:r>
            <a:r>
              <a:rPr sz="2900" b="1" spc="-51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b="1" spc="-37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1</a:t>
            </a:r>
            <a:r>
              <a:rPr sz="2900" spc="-37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)</a:t>
            </a:r>
            <a:r>
              <a:rPr sz="2900" spc="-49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has</a:t>
            </a:r>
            <a:r>
              <a:rPr sz="2900" spc="-49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0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the</a:t>
            </a:r>
            <a:r>
              <a:rPr sz="2900" spc="-49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7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lowest </a:t>
            </a:r>
            <a:r>
              <a:rPr sz="2900" spc="-8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manufacturing</a:t>
            </a:r>
            <a:r>
              <a:rPr sz="2900" spc="-42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cost.</a:t>
            </a:r>
            <a:endParaRPr sz="2900" dirty="0">
              <a:solidFill>
                <a:schemeClr val="bg2">
                  <a:lumMod val="40000"/>
                  <a:lumOff val="60000"/>
                </a:schemeClr>
              </a:solidFill>
              <a:latin typeface="Verdana"/>
              <a:cs typeface="Verdana"/>
            </a:endParaRPr>
          </a:p>
          <a:p>
            <a:pPr marL="14604" marR="5080">
              <a:lnSpc>
                <a:spcPct val="122800"/>
              </a:lnSpc>
              <a:spcBef>
                <a:spcPts val="5"/>
              </a:spcBef>
            </a:pPr>
            <a:r>
              <a:rPr sz="2900" spc="-12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Personal</a:t>
            </a:r>
            <a:r>
              <a:rPr sz="2900" spc="-484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24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Desktop:</a:t>
            </a:r>
            <a:r>
              <a:rPr sz="2900" spc="-48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0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AQ</a:t>
            </a:r>
            <a:r>
              <a:rPr sz="2900" spc="-484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8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Home</a:t>
            </a:r>
            <a:r>
              <a:rPr sz="2900" spc="-48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31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Allin1</a:t>
            </a:r>
            <a:r>
              <a:rPr sz="2900" spc="20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3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Gen2</a:t>
            </a:r>
            <a:r>
              <a:rPr sz="2900" spc="-484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(</a:t>
            </a:r>
            <a:r>
              <a:rPr sz="29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Variant:</a:t>
            </a:r>
            <a:r>
              <a:rPr sz="2900" b="1" spc="-50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b="1" spc="7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Plus</a:t>
            </a:r>
            <a:r>
              <a:rPr sz="2900" b="1" spc="-509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b="1" spc="-5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3</a:t>
            </a:r>
            <a:r>
              <a:rPr sz="2900" spc="-5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)</a:t>
            </a:r>
            <a:r>
              <a:rPr sz="2900" spc="-48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has</a:t>
            </a:r>
            <a:r>
              <a:rPr sz="2900" spc="-484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0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the</a:t>
            </a:r>
            <a:r>
              <a:rPr sz="2900" spc="-48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7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highest </a:t>
            </a:r>
            <a:r>
              <a:rPr sz="2900" spc="-8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manufacturing</a:t>
            </a:r>
            <a:r>
              <a:rPr sz="2900" spc="-42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cost.</a:t>
            </a:r>
            <a:endParaRPr sz="2900" dirty="0">
              <a:solidFill>
                <a:schemeClr val="bg2">
                  <a:lumMod val="40000"/>
                  <a:lumOff val="60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260318" y="4592480"/>
            <a:ext cx="265430" cy="400685"/>
          </a:xfrm>
          <a:custGeom>
            <a:avLst/>
            <a:gdLst/>
            <a:ahLst/>
            <a:cxnLst/>
            <a:rect l="l" t="t" r="r" b="b"/>
            <a:pathLst>
              <a:path w="265430" h="400685">
                <a:moveTo>
                  <a:pt x="162201" y="293765"/>
                </a:moveTo>
                <a:lnTo>
                  <a:pt x="100178" y="293765"/>
                </a:lnTo>
                <a:lnTo>
                  <a:pt x="100178" y="224316"/>
                </a:lnTo>
                <a:lnTo>
                  <a:pt x="64719" y="215120"/>
                </a:lnTo>
                <a:lnTo>
                  <a:pt x="34582" y="199795"/>
                </a:lnTo>
                <a:lnTo>
                  <a:pt x="13398" y="174751"/>
                </a:lnTo>
                <a:lnTo>
                  <a:pt x="4792" y="136402"/>
                </a:lnTo>
                <a:lnTo>
                  <a:pt x="9827" y="104799"/>
                </a:lnTo>
                <a:lnTo>
                  <a:pt x="27055" y="78859"/>
                </a:lnTo>
                <a:lnTo>
                  <a:pt x="57163" y="57644"/>
                </a:lnTo>
                <a:lnTo>
                  <a:pt x="100840" y="40212"/>
                </a:lnTo>
                <a:lnTo>
                  <a:pt x="100840" y="0"/>
                </a:lnTo>
                <a:lnTo>
                  <a:pt x="160847" y="0"/>
                </a:lnTo>
                <a:lnTo>
                  <a:pt x="160847" y="40102"/>
                </a:lnTo>
                <a:lnTo>
                  <a:pt x="199138" y="52478"/>
                </a:lnTo>
                <a:lnTo>
                  <a:pt x="229423" y="72504"/>
                </a:lnTo>
                <a:lnTo>
                  <a:pt x="250052" y="102012"/>
                </a:lnTo>
                <a:lnTo>
                  <a:pt x="250640" y="104589"/>
                </a:lnTo>
                <a:lnTo>
                  <a:pt x="162227" y="104589"/>
                </a:lnTo>
                <a:lnTo>
                  <a:pt x="162227" y="104720"/>
                </a:lnTo>
                <a:lnTo>
                  <a:pt x="101633" y="104720"/>
                </a:lnTo>
                <a:lnTo>
                  <a:pt x="86934" y="109289"/>
                </a:lnTo>
                <a:lnTo>
                  <a:pt x="76746" y="116205"/>
                </a:lnTo>
                <a:lnTo>
                  <a:pt x="71103" y="125281"/>
                </a:lnTo>
                <a:lnTo>
                  <a:pt x="70038" y="136334"/>
                </a:lnTo>
                <a:lnTo>
                  <a:pt x="72831" y="145558"/>
                </a:lnTo>
                <a:lnTo>
                  <a:pt x="79041" y="152296"/>
                </a:lnTo>
                <a:lnTo>
                  <a:pt x="88648" y="156466"/>
                </a:lnTo>
                <a:lnTo>
                  <a:pt x="101633" y="157985"/>
                </a:lnTo>
                <a:lnTo>
                  <a:pt x="162227" y="157985"/>
                </a:lnTo>
                <a:lnTo>
                  <a:pt x="162227" y="167550"/>
                </a:lnTo>
                <a:lnTo>
                  <a:pt x="211239" y="182145"/>
                </a:lnTo>
                <a:lnTo>
                  <a:pt x="243134" y="200539"/>
                </a:lnTo>
                <a:lnTo>
                  <a:pt x="260374" y="224845"/>
                </a:lnTo>
                <a:lnTo>
                  <a:pt x="261724" y="233503"/>
                </a:lnTo>
                <a:lnTo>
                  <a:pt x="162201" y="233503"/>
                </a:lnTo>
                <a:lnTo>
                  <a:pt x="162201" y="293765"/>
                </a:lnTo>
                <a:close/>
              </a:path>
              <a:path w="265430" h="400685">
                <a:moveTo>
                  <a:pt x="259372" y="142831"/>
                </a:moveTo>
                <a:lnTo>
                  <a:pt x="196712" y="142831"/>
                </a:lnTo>
                <a:lnTo>
                  <a:pt x="192221" y="129777"/>
                </a:lnTo>
                <a:lnTo>
                  <a:pt x="185776" y="118405"/>
                </a:lnTo>
                <a:lnTo>
                  <a:pt x="176178" y="109686"/>
                </a:lnTo>
                <a:lnTo>
                  <a:pt x="162227" y="104589"/>
                </a:lnTo>
                <a:lnTo>
                  <a:pt x="250640" y="104589"/>
                </a:lnTo>
                <a:lnTo>
                  <a:pt x="259372" y="142831"/>
                </a:lnTo>
                <a:close/>
              </a:path>
              <a:path w="265430" h="400685">
                <a:moveTo>
                  <a:pt x="162227" y="157985"/>
                </a:moveTo>
                <a:lnTo>
                  <a:pt x="101633" y="157985"/>
                </a:lnTo>
                <a:lnTo>
                  <a:pt x="101633" y="104720"/>
                </a:lnTo>
                <a:lnTo>
                  <a:pt x="162227" y="104720"/>
                </a:lnTo>
                <a:lnTo>
                  <a:pt x="162227" y="157985"/>
                </a:lnTo>
                <a:close/>
              </a:path>
              <a:path w="265430" h="400685">
                <a:moveTo>
                  <a:pt x="256371" y="294973"/>
                </a:moveTo>
                <a:lnTo>
                  <a:pt x="162201" y="294973"/>
                </a:lnTo>
                <a:lnTo>
                  <a:pt x="180100" y="290643"/>
                </a:lnTo>
                <a:lnTo>
                  <a:pt x="193505" y="283190"/>
                </a:lnTo>
                <a:lnTo>
                  <a:pt x="201707" y="273230"/>
                </a:lnTo>
                <a:lnTo>
                  <a:pt x="203997" y="261380"/>
                </a:lnTo>
                <a:lnTo>
                  <a:pt x="200558" y="250415"/>
                </a:lnTo>
                <a:lnTo>
                  <a:pt x="192206" y="241908"/>
                </a:lnTo>
                <a:lnTo>
                  <a:pt x="179301" y="236168"/>
                </a:lnTo>
                <a:lnTo>
                  <a:pt x="162201" y="233503"/>
                </a:lnTo>
                <a:lnTo>
                  <a:pt x="261724" y="233503"/>
                </a:lnTo>
                <a:lnTo>
                  <a:pt x="265417" y="257176"/>
                </a:lnTo>
                <a:lnTo>
                  <a:pt x="258183" y="292361"/>
                </a:lnTo>
                <a:lnTo>
                  <a:pt x="256371" y="294973"/>
                </a:lnTo>
                <a:close/>
              </a:path>
              <a:path w="265430" h="400685">
                <a:moveTo>
                  <a:pt x="161429" y="400100"/>
                </a:moveTo>
                <a:lnTo>
                  <a:pt x="101844" y="400100"/>
                </a:lnTo>
                <a:lnTo>
                  <a:pt x="101844" y="358782"/>
                </a:lnTo>
                <a:lnTo>
                  <a:pt x="63073" y="343260"/>
                </a:lnTo>
                <a:lnTo>
                  <a:pt x="32320" y="320430"/>
                </a:lnTo>
                <a:lnTo>
                  <a:pt x="10869" y="288837"/>
                </a:lnTo>
                <a:lnTo>
                  <a:pt x="0" y="247022"/>
                </a:lnTo>
                <a:lnTo>
                  <a:pt x="63929" y="247022"/>
                </a:lnTo>
                <a:lnTo>
                  <a:pt x="68338" y="261626"/>
                </a:lnTo>
                <a:lnTo>
                  <a:pt x="74945" y="274961"/>
                </a:lnTo>
                <a:lnTo>
                  <a:pt x="85106" y="286012"/>
                </a:lnTo>
                <a:lnTo>
                  <a:pt x="100178" y="293765"/>
                </a:lnTo>
                <a:lnTo>
                  <a:pt x="162201" y="293765"/>
                </a:lnTo>
                <a:lnTo>
                  <a:pt x="162201" y="294973"/>
                </a:lnTo>
                <a:lnTo>
                  <a:pt x="256371" y="294973"/>
                </a:lnTo>
                <a:lnTo>
                  <a:pt x="237694" y="321894"/>
                </a:lnTo>
                <a:lnTo>
                  <a:pt x="205070" y="344564"/>
                </a:lnTo>
                <a:lnTo>
                  <a:pt x="161429" y="359163"/>
                </a:lnTo>
                <a:lnTo>
                  <a:pt x="161429" y="400100"/>
                </a:lnTo>
                <a:close/>
              </a:path>
            </a:pathLst>
          </a:custGeom>
          <a:solidFill>
            <a:srgbClr val="958AB5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6085" y="1706453"/>
            <a:ext cx="5781689" cy="618168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3616" y="4159209"/>
            <a:ext cx="8782049" cy="3295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41995" y="361999"/>
            <a:ext cx="13887450" cy="22009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200" dirty="0">
                <a:latin typeface="Verdana"/>
                <a:cs typeface="Verdana"/>
              </a:rPr>
              <a:t>6.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Generate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170" dirty="0">
                <a:latin typeface="Verdana"/>
                <a:cs typeface="Verdana"/>
              </a:rPr>
              <a:t>a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report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which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contains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top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-40" dirty="0">
                <a:latin typeface="Verdana"/>
                <a:cs typeface="Verdana"/>
              </a:rPr>
              <a:t>5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customers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who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received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85" dirty="0">
                <a:latin typeface="Verdana"/>
                <a:cs typeface="Verdana"/>
              </a:rPr>
              <a:t>an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50" dirty="0">
                <a:latin typeface="Verdana"/>
                <a:cs typeface="Verdana"/>
              </a:rPr>
              <a:t>average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high </a:t>
            </a:r>
            <a:r>
              <a:rPr sz="2400" spc="50" dirty="0">
                <a:latin typeface="Verdana"/>
                <a:cs typeface="Verdana"/>
              </a:rPr>
              <a:t>pre_invoice_discount_pct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50" dirty="0">
                <a:latin typeface="Verdana"/>
                <a:cs typeface="Verdana"/>
              </a:rPr>
              <a:t>for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fiscal</a:t>
            </a:r>
            <a:r>
              <a:rPr sz="2400" spc="-17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year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275" dirty="0">
                <a:latin typeface="Verdana"/>
                <a:cs typeface="Verdana"/>
              </a:rPr>
              <a:t>2021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95" dirty="0">
                <a:latin typeface="Verdana"/>
                <a:cs typeface="Verdana"/>
              </a:rPr>
              <a:t>and</a:t>
            </a:r>
            <a:r>
              <a:rPr sz="2400" spc="-170" dirty="0">
                <a:latin typeface="Verdana"/>
                <a:cs typeface="Verdana"/>
              </a:rPr>
              <a:t> </a:t>
            </a:r>
            <a:r>
              <a:rPr sz="2400" spc="-40" dirty="0">
                <a:latin typeface="Verdana"/>
                <a:cs typeface="Verdana"/>
              </a:rPr>
              <a:t>in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the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40" dirty="0">
                <a:latin typeface="Verdana"/>
                <a:cs typeface="Verdana"/>
              </a:rPr>
              <a:t>Indian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70" dirty="0">
                <a:latin typeface="Verdana"/>
                <a:cs typeface="Verdana"/>
              </a:rPr>
              <a:t>market.</a:t>
            </a:r>
            <a:r>
              <a:rPr sz="2400" spc="-170" dirty="0">
                <a:latin typeface="Verdana"/>
                <a:cs typeface="Verdana"/>
              </a:rPr>
              <a:t> </a:t>
            </a:r>
            <a:r>
              <a:rPr sz="2400" spc="-45" dirty="0">
                <a:latin typeface="Verdana"/>
                <a:cs typeface="Verdana"/>
              </a:rPr>
              <a:t>The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final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output </a:t>
            </a:r>
            <a:r>
              <a:rPr sz="2400" dirty="0">
                <a:latin typeface="Verdana"/>
                <a:cs typeface="Verdana"/>
              </a:rPr>
              <a:t>contains</a:t>
            </a:r>
            <a:r>
              <a:rPr sz="2400" spc="-5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these</a:t>
            </a:r>
            <a:r>
              <a:rPr sz="2400" spc="-4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fields,</a:t>
            </a:r>
            <a:endParaRPr sz="2400">
              <a:latin typeface="Verdana"/>
              <a:cs typeface="Verdana"/>
            </a:endParaRPr>
          </a:p>
          <a:p>
            <a:pPr marL="4244340" marR="7581265" indent="-407034">
              <a:lnSpc>
                <a:spcPts val="2850"/>
              </a:lnSpc>
            </a:pPr>
            <a:r>
              <a:rPr sz="2400" spc="55" dirty="0">
                <a:solidFill>
                  <a:srgbClr val="958AB5"/>
                </a:solidFill>
                <a:latin typeface="Verdana"/>
                <a:cs typeface="Verdana"/>
              </a:rPr>
              <a:t>customer_code </a:t>
            </a:r>
            <a:r>
              <a:rPr sz="2400" spc="-10" dirty="0">
                <a:solidFill>
                  <a:srgbClr val="958AB5"/>
                </a:solidFill>
                <a:latin typeface="Verdana"/>
                <a:cs typeface="Verdana"/>
              </a:rPr>
              <a:t>customer</a:t>
            </a:r>
            <a:endParaRPr sz="2400">
              <a:latin typeface="Verdana"/>
              <a:cs typeface="Verdana"/>
            </a:endParaRPr>
          </a:p>
          <a:p>
            <a:pPr marL="2698115">
              <a:lnSpc>
                <a:spcPts val="2760"/>
              </a:lnSpc>
            </a:pPr>
            <a:r>
              <a:rPr sz="2400" spc="45" dirty="0">
                <a:solidFill>
                  <a:srgbClr val="958AB5"/>
                </a:solidFill>
                <a:latin typeface="Verdana"/>
                <a:cs typeface="Verdana"/>
              </a:rPr>
              <a:t>average_discount_percentage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543574" y="3193194"/>
            <a:ext cx="1104900" cy="901700"/>
          </a:xfrm>
          <a:custGeom>
            <a:avLst/>
            <a:gdLst/>
            <a:ahLst/>
            <a:cxnLst/>
            <a:rect l="l" t="t" r="r" b="b"/>
            <a:pathLst>
              <a:path w="1104900" h="901700">
                <a:moveTo>
                  <a:pt x="931426" y="98029"/>
                </a:moveTo>
                <a:lnTo>
                  <a:pt x="803596" y="173748"/>
                </a:lnTo>
                <a:lnTo>
                  <a:pt x="799204" y="169771"/>
                </a:lnTo>
                <a:lnTo>
                  <a:pt x="794481" y="165406"/>
                </a:lnTo>
                <a:lnTo>
                  <a:pt x="789407" y="160935"/>
                </a:lnTo>
                <a:lnTo>
                  <a:pt x="783958" y="156641"/>
                </a:lnTo>
                <a:lnTo>
                  <a:pt x="753977" y="131963"/>
                </a:lnTo>
                <a:lnTo>
                  <a:pt x="738696" y="109612"/>
                </a:lnTo>
                <a:lnTo>
                  <a:pt x="735667" y="82676"/>
                </a:lnTo>
                <a:lnTo>
                  <a:pt x="742445" y="44239"/>
                </a:lnTo>
                <a:lnTo>
                  <a:pt x="745274" y="33891"/>
                </a:lnTo>
                <a:lnTo>
                  <a:pt x="748871" y="23203"/>
                </a:lnTo>
                <a:lnTo>
                  <a:pt x="752838" y="12200"/>
                </a:lnTo>
                <a:lnTo>
                  <a:pt x="757095" y="15"/>
                </a:lnTo>
                <a:lnTo>
                  <a:pt x="928797" y="96547"/>
                </a:lnTo>
                <a:lnTo>
                  <a:pt x="931426" y="98029"/>
                </a:lnTo>
                <a:close/>
              </a:path>
              <a:path w="1104900" h="901700">
                <a:moveTo>
                  <a:pt x="38411" y="901467"/>
                </a:moveTo>
                <a:lnTo>
                  <a:pt x="6827" y="868204"/>
                </a:lnTo>
                <a:lnTo>
                  <a:pt x="0" y="802675"/>
                </a:lnTo>
                <a:lnTo>
                  <a:pt x="2346" y="769989"/>
                </a:lnTo>
                <a:lnTo>
                  <a:pt x="25472" y="686435"/>
                </a:lnTo>
                <a:lnTo>
                  <a:pt x="44901" y="637350"/>
                </a:lnTo>
                <a:lnTo>
                  <a:pt x="67366" y="590085"/>
                </a:lnTo>
                <a:lnTo>
                  <a:pt x="92779" y="544609"/>
                </a:lnTo>
                <a:lnTo>
                  <a:pt x="121054" y="500889"/>
                </a:lnTo>
                <a:lnTo>
                  <a:pt x="152103" y="458895"/>
                </a:lnTo>
                <a:lnTo>
                  <a:pt x="185841" y="418595"/>
                </a:lnTo>
                <a:lnTo>
                  <a:pt x="222181" y="379958"/>
                </a:lnTo>
                <a:lnTo>
                  <a:pt x="257236" y="346952"/>
                </a:lnTo>
                <a:lnTo>
                  <a:pt x="293863" y="316911"/>
                </a:lnTo>
                <a:lnTo>
                  <a:pt x="332066" y="289888"/>
                </a:lnTo>
                <a:lnTo>
                  <a:pt x="371851" y="265935"/>
                </a:lnTo>
                <a:lnTo>
                  <a:pt x="413220" y="245105"/>
                </a:lnTo>
                <a:lnTo>
                  <a:pt x="456180" y="227449"/>
                </a:lnTo>
                <a:lnTo>
                  <a:pt x="500735" y="213021"/>
                </a:lnTo>
                <a:lnTo>
                  <a:pt x="546889" y="201872"/>
                </a:lnTo>
                <a:lnTo>
                  <a:pt x="594648" y="194055"/>
                </a:lnTo>
                <a:lnTo>
                  <a:pt x="646187" y="188196"/>
                </a:lnTo>
                <a:lnTo>
                  <a:pt x="803596" y="173748"/>
                </a:lnTo>
                <a:lnTo>
                  <a:pt x="931426" y="98029"/>
                </a:lnTo>
                <a:lnTo>
                  <a:pt x="939673" y="102676"/>
                </a:lnTo>
                <a:lnTo>
                  <a:pt x="345455" y="454659"/>
                </a:lnTo>
                <a:lnTo>
                  <a:pt x="310398" y="478945"/>
                </a:lnTo>
                <a:lnTo>
                  <a:pt x="270132" y="512661"/>
                </a:lnTo>
                <a:lnTo>
                  <a:pt x="232811" y="548475"/>
                </a:lnTo>
                <a:lnTo>
                  <a:pt x="198628" y="586083"/>
                </a:lnTo>
                <a:lnTo>
                  <a:pt x="167301" y="625703"/>
                </a:lnTo>
                <a:lnTo>
                  <a:pt x="138862" y="667207"/>
                </a:lnTo>
                <a:lnTo>
                  <a:pt x="113266" y="710551"/>
                </a:lnTo>
                <a:lnTo>
                  <a:pt x="90468" y="755691"/>
                </a:lnTo>
                <a:lnTo>
                  <a:pt x="70424" y="802586"/>
                </a:lnTo>
                <a:lnTo>
                  <a:pt x="53086" y="851192"/>
                </a:lnTo>
                <a:lnTo>
                  <a:pt x="38411" y="901467"/>
                </a:lnTo>
                <a:close/>
              </a:path>
              <a:path w="1104900" h="901700">
                <a:moveTo>
                  <a:pt x="626789" y="619164"/>
                </a:moveTo>
                <a:lnTo>
                  <a:pt x="620904" y="611823"/>
                </a:lnTo>
                <a:lnTo>
                  <a:pt x="617794" y="602624"/>
                </a:lnTo>
                <a:lnTo>
                  <a:pt x="616632" y="592427"/>
                </a:lnTo>
                <a:lnTo>
                  <a:pt x="616593" y="582094"/>
                </a:lnTo>
                <a:lnTo>
                  <a:pt x="620267" y="535557"/>
                </a:lnTo>
                <a:lnTo>
                  <a:pt x="630776" y="491740"/>
                </a:lnTo>
                <a:lnTo>
                  <a:pt x="650901" y="451860"/>
                </a:lnTo>
                <a:lnTo>
                  <a:pt x="683422" y="417131"/>
                </a:lnTo>
                <a:lnTo>
                  <a:pt x="758351" y="357300"/>
                </a:lnTo>
                <a:lnTo>
                  <a:pt x="796001" y="330807"/>
                </a:lnTo>
                <a:lnTo>
                  <a:pt x="766583" y="325923"/>
                </a:lnTo>
                <a:lnTo>
                  <a:pt x="686207" y="331183"/>
                </a:lnTo>
                <a:lnTo>
                  <a:pt x="638426" y="340323"/>
                </a:lnTo>
                <a:lnTo>
                  <a:pt x="587699" y="353132"/>
                </a:lnTo>
                <a:lnTo>
                  <a:pt x="535614" y="369110"/>
                </a:lnTo>
                <a:lnTo>
                  <a:pt x="483760" y="387754"/>
                </a:lnTo>
                <a:lnTo>
                  <a:pt x="433724" y="408562"/>
                </a:lnTo>
                <a:lnTo>
                  <a:pt x="387093" y="431031"/>
                </a:lnTo>
                <a:lnTo>
                  <a:pt x="345455" y="454659"/>
                </a:lnTo>
                <a:lnTo>
                  <a:pt x="939673" y="102676"/>
                </a:lnTo>
                <a:lnTo>
                  <a:pt x="976214" y="123267"/>
                </a:lnTo>
                <a:lnTo>
                  <a:pt x="1023566" y="149437"/>
                </a:lnTo>
                <a:lnTo>
                  <a:pt x="1071364" y="175121"/>
                </a:lnTo>
                <a:lnTo>
                  <a:pt x="1086039" y="185010"/>
                </a:lnTo>
                <a:lnTo>
                  <a:pt x="1095822" y="196304"/>
                </a:lnTo>
                <a:lnTo>
                  <a:pt x="1101619" y="209218"/>
                </a:lnTo>
                <a:lnTo>
                  <a:pt x="1104337" y="223966"/>
                </a:lnTo>
                <a:lnTo>
                  <a:pt x="1104200" y="255206"/>
                </a:lnTo>
                <a:lnTo>
                  <a:pt x="1098870" y="285537"/>
                </a:lnTo>
                <a:lnTo>
                  <a:pt x="1089691" y="314937"/>
                </a:lnTo>
                <a:lnTo>
                  <a:pt x="1088007" y="319037"/>
                </a:lnTo>
                <a:lnTo>
                  <a:pt x="804213" y="487142"/>
                </a:lnTo>
                <a:lnTo>
                  <a:pt x="760190" y="514736"/>
                </a:lnTo>
                <a:lnTo>
                  <a:pt x="717105" y="543992"/>
                </a:lnTo>
                <a:lnTo>
                  <a:pt x="694397" y="561250"/>
                </a:lnTo>
                <a:lnTo>
                  <a:pt x="672247" y="579828"/>
                </a:lnTo>
                <a:lnTo>
                  <a:pt x="626789" y="619164"/>
                </a:lnTo>
                <a:close/>
              </a:path>
              <a:path w="1104900" h="901700">
                <a:moveTo>
                  <a:pt x="1060942" y="359974"/>
                </a:moveTo>
                <a:lnTo>
                  <a:pt x="1048835" y="366306"/>
                </a:lnTo>
                <a:lnTo>
                  <a:pt x="988722" y="391929"/>
                </a:lnTo>
                <a:lnTo>
                  <a:pt x="941426" y="413603"/>
                </a:lnTo>
                <a:lnTo>
                  <a:pt x="894878" y="436648"/>
                </a:lnTo>
                <a:lnTo>
                  <a:pt x="849124" y="461137"/>
                </a:lnTo>
                <a:lnTo>
                  <a:pt x="804213" y="487142"/>
                </a:lnTo>
                <a:lnTo>
                  <a:pt x="1088007" y="319037"/>
                </a:lnTo>
                <a:lnTo>
                  <a:pt x="1078009" y="343383"/>
                </a:lnTo>
                <a:lnTo>
                  <a:pt x="1071261" y="352390"/>
                </a:lnTo>
                <a:lnTo>
                  <a:pt x="1060942" y="359974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7079" y="8810243"/>
            <a:ext cx="133350" cy="1333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7079" y="9353168"/>
            <a:ext cx="133350" cy="1333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40241" y="7589001"/>
            <a:ext cx="10748010" cy="2041525"/>
          </a:xfrm>
          <a:prstGeom prst="rect">
            <a:avLst/>
          </a:prstGeom>
        </p:spPr>
        <p:txBody>
          <a:bodyPr vert="horz" wrap="square" lIns="0" tIns="267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5"/>
              </a:spcBef>
            </a:pPr>
            <a:r>
              <a:rPr sz="3800" b="1" spc="2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Insights:</a:t>
            </a:r>
            <a:endParaRPr sz="38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0640" marR="5080">
              <a:lnSpc>
                <a:spcPct val="122800"/>
              </a:lnSpc>
              <a:spcBef>
                <a:spcPts val="755"/>
              </a:spcBef>
            </a:pPr>
            <a:r>
              <a:rPr sz="2900" spc="-14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The</a:t>
            </a:r>
            <a:r>
              <a:rPr sz="2900" spc="-47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b="1" spc="9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largest</a:t>
            </a:r>
            <a:r>
              <a:rPr sz="2900" b="1" spc="-50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-5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average</a:t>
            </a:r>
            <a:r>
              <a:rPr sz="2900" spc="-47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5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pre-</a:t>
            </a:r>
            <a:r>
              <a:rPr sz="2900" spc="-10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invoice</a:t>
            </a:r>
            <a:r>
              <a:rPr sz="2900" spc="-47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8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discount</a:t>
            </a:r>
            <a:r>
              <a:rPr sz="2900" spc="-47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was</a:t>
            </a:r>
            <a:r>
              <a:rPr sz="2900" spc="-47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0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given</a:t>
            </a:r>
            <a:r>
              <a:rPr sz="2900" spc="-47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7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to</a:t>
            </a:r>
            <a:r>
              <a:rPr sz="2900" spc="-47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b="1" spc="-4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Flipkart</a:t>
            </a:r>
            <a:r>
              <a:rPr sz="2900" spc="-4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. </a:t>
            </a:r>
            <a:r>
              <a:rPr sz="2900" spc="-14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The</a:t>
            </a:r>
            <a:r>
              <a:rPr sz="2900" spc="-47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b="1" spc="7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least</a:t>
            </a:r>
            <a:r>
              <a:rPr sz="2900" b="1" spc="-33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-5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average</a:t>
            </a:r>
            <a:r>
              <a:rPr sz="2900" spc="-47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5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pre-</a:t>
            </a:r>
            <a:r>
              <a:rPr sz="2900" spc="-10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invoice</a:t>
            </a:r>
            <a:r>
              <a:rPr sz="2900" spc="-47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8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discount</a:t>
            </a:r>
            <a:r>
              <a:rPr sz="2900" spc="-47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was</a:t>
            </a:r>
            <a:r>
              <a:rPr sz="2900" spc="-47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0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given</a:t>
            </a:r>
            <a:r>
              <a:rPr sz="2900" spc="-47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7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to</a:t>
            </a:r>
            <a:r>
              <a:rPr sz="2900" spc="-645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 </a:t>
            </a:r>
            <a:r>
              <a:rPr sz="2900" b="1" spc="4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Amazon</a:t>
            </a:r>
            <a:r>
              <a:rPr sz="2900" spc="40" dirty="0">
                <a:solidFill>
                  <a:schemeClr val="bg2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.</a:t>
            </a:r>
            <a:endParaRPr sz="2900" dirty="0">
              <a:solidFill>
                <a:schemeClr val="bg2">
                  <a:lumMod val="40000"/>
                  <a:lumOff val="60000"/>
                </a:schemeClr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80121" y="1413723"/>
            <a:ext cx="6544309" cy="8873490"/>
            <a:chOff x="9280121" y="1413723"/>
            <a:chExt cx="6544309" cy="8873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1883" y="1413723"/>
              <a:ext cx="6238859" cy="88732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422966" y="5948232"/>
              <a:ext cx="6209030" cy="0"/>
            </a:xfrm>
            <a:custGeom>
              <a:avLst/>
              <a:gdLst/>
              <a:ahLst/>
              <a:cxnLst/>
              <a:rect l="l" t="t" r="r" b="b"/>
              <a:pathLst>
                <a:path w="6209030">
                  <a:moveTo>
                    <a:pt x="0" y="0"/>
                  </a:moveTo>
                  <a:lnTo>
                    <a:pt x="620888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69947" y="5929182"/>
              <a:ext cx="11430" cy="38100"/>
            </a:xfrm>
            <a:custGeom>
              <a:avLst/>
              <a:gdLst/>
              <a:ahLst/>
              <a:cxnLst/>
              <a:rect l="l" t="t" r="r" b="b"/>
              <a:pathLst>
                <a:path w="11430" h="38100">
                  <a:moveTo>
                    <a:pt x="11141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11141" y="0"/>
                  </a:lnTo>
                  <a:lnTo>
                    <a:pt x="11141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0121" y="5872034"/>
              <a:ext cx="152370" cy="1523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690615" y="589108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60888" y="114300"/>
                  </a:moveTo>
                  <a:lnTo>
                    <a:pt x="53385" y="114300"/>
                  </a:lnTo>
                  <a:lnTo>
                    <a:pt x="49669" y="113933"/>
                  </a:lnTo>
                  <a:lnTo>
                    <a:pt x="14082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387" y="14085"/>
                  </a:lnTo>
                  <a:lnTo>
                    <a:pt x="53385" y="0"/>
                  </a:lnTo>
                  <a:lnTo>
                    <a:pt x="60888" y="0"/>
                  </a:lnTo>
                  <a:lnTo>
                    <a:pt x="100192" y="19392"/>
                  </a:lnTo>
                  <a:lnTo>
                    <a:pt x="114274" y="53397"/>
                  </a:lnTo>
                  <a:lnTo>
                    <a:pt x="114274" y="57150"/>
                  </a:lnTo>
                  <a:lnTo>
                    <a:pt x="114274" y="60902"/>
                  </a:lnTo>
                  <a:lnTo>
                    <a:pt x="94886" y="100214"/>
                  </a:lnTo>
                  <a:lnTo>
                    <a:pt x="64604" y="113933"/>
                  </a:lnTo>
                  <a:lnTo>
                    <a:pt x="60888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90615" y="589108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74" y="57150"/>
                  </a:moveTo>
                  <a:lnTo>
                    <a:pt x="114274" y="60902"/>
                  </a:lnTo>
                  <a:lnTo>
                    <a:pt x="113908" y="64619"/>
                  </a:lnTo>
                  <a:lnTo>
                    <a:pt x="113176" y="68299"/>
                  </a:lnTo>
                  <a:lnTo>
                    <a:pt x="112444" y="71979"/>
                  </a:lnTo>
                  <a:lnTo>
                    <a:pt x="111360" y="75553"/>
                  </a:lnTo>
                  <a:lnTo>
                    <a:pt x="109925" y="79020"/>
                  </a:lnTo>
                  <a:lnTo>
                    <a:pt x="108489" y="82487"/>
                  </a:lnTo>
                  <a:lnTo>
                    <a:pt x="106729" y="85780"/>
                  </a:lnTo>
                  <a:lnTo>
                    <a:pt x="104645" y="88900"/>
                  </a:lnTo>
                  <a:lnTo>
                    <a:pt x="102560" y="92020"/>
                  </a:lnTo>
                  <a:lnTo>
                    <a:pt x="100192" y="94907"/>
                  </a:lnTo>
                  <a:lnTo>
                    <a:pt x="97539" y="97561"/>
                  </a:lnTo>
                  <a:lnTo>
                    <a:pt x="94886" y="100214"/>
                  </a:lnTo>
                  <a:lnTo>
                    <a:pt x="92000" y="102583"/>
                  </a:lnTo>
                  <a:lnTo>
                    <a:pt x="88881" y="104668"/>
                  </a:lnTo>
                  <a:lnTo>
                    <a:pt x="85761" y="106753"/>
                  </a:lnTo>
                  <a:lnTo>
                    <a:pt x="60888" y="114300"/>
                  </a:lnTo>
                  <a:lnTo>
                    <a:pt x="57137" y="114300"/>
                  </a:lnTo>
                  <a:lnTo>
                    <a:pt x="53385" y="114300"/>
                  </a:lnTo>
                  <a:lnTo>
                    <a:pt x="35271" y="109949"/>
                  </a:lnTo>
                  <a:lnTo>
                    <a:pt x="31805" y="108513"/>
                  </a:lnTo>
                  <a:lnTo>
                    <a:pt x="28512" y="106753"/>
                  </a:lnTo>
                  <a:lnTo>
                    <a:pt x="25393" y="104668"/>
                  </a:lnTo>
                  <a:lnTo>
                    <a:pt x="22273" y="102583"/>
                  </a:lnTo>
                  <a:lnTo>
                    <a:pt x="9629" y="88900"/>
                  </a:lnTo>
                  <a:lnTo>
                    <a:pt x="7545" y="85780"/>
                  </a:lnTo>
                  <a:lnTo>
                    <a:pt x="5784" y="82487"/>
                  </a:lnTo>
                  <a:lnTo>
                    <a:pt x="4349" y="79020"/>
                  </a:lnTo>
                  <a:lnTo>
                    <a:pt x="2913" y="75553"/>
                  </a:lnTo>
                  <a:lnTo>
                    <a:pt x="1829" y="71979"/>
                  </a:lnTo>
                  <a:lnTo>
                    <a:pt x="1097" y="68299"/>
                  </a:lnTo>
                  <a:lnTo>
                    <a:pt x="366" y="64619"/>
                  </a:lnTo>
                  <a:lnTo>
                    <a:pt x="0" y="60902"/>
                  </a:lnTo>
                  <a:lnTo>
                    <a:pt x="0" y="57150"/>
                  </a:lnTo>
                  <a:lnTo>
                    <a:pt x="0" y="53397"/>
                  </a:lnTo>
                  <a:lnTo>
                    <a:pt x="4349" y="35279"/>
                  </a:lnTo>
                  <a:lnTo>
                    <a:pt x="5784" y="31812"/>
                  </a:lnTo>
                  <a:lnTo>
                    <a:pt x="7545" y="28519"/>
                  </a:lnTo>
                  <a:lnTo>
                    <a:pt x="9629" y="25399"/>
                  </a:lnTo>
                  <a:lnTo>
                    <a:pt x="11713" y="22279"/>
                  </a:lnTo>
                  <a:lnTo>
                    <a:pt x="25393" y="9631"/>
                  </a:lnTo>
                  <a:lnTo>
                    <a:pt x="28512" y="7546"/>
                  </a:lnTo>
                  <a:lnTo>
                    <a:pt x="31805" y="5786"/>
                  </a:lnTo>
                  <a:lnTo>
                    <a:pt x="35271" y="4350"/>
                  </a:lnTo>
                  <a:lnTo>
                    <a:pt x="38737" y="2914"/>
                  </a:lnTo>
                  <a:lnTo>
                    <a:pt x="42310" y="1830"/>
                  </a:lnTo>
                  <a:lnTo>
                    <a:pt x="45990" y="1098"/>
                  </a:lnTo>
                  <a:lnTo>
                    <a:pt x="49669" y="366"/>
                  </a:lnTo>
                  <a:lnTo>
                    <a:pt x="53385" y="0"/>
                  </a:lnTo>
                  <a:lnTo>
                    <a:pt x="57137" y="0"/>
                  </a:lnTo>
                  <a:lnTo>
                    <a:pt x="60888" y="0"/>
                  </a:lnTo>
                  <a:lnTo>
                    <a:pt x="88881" y="9631"/>
                  </a:lnTo>
                  <a:lnTo>
                    <a:pt x="92000" y="11716"/>
                  </a:lnTo>
                  <a:lnTo>
                    <a:pt x="109925" y="35279"/>
                  </a:lnTo>
                  <a:lnTo>
                    <a:pt x="111360" y="38746"/>
                  </a:lnTo>
                  <a:lnTo>
                    <a:pt x="112444" y="42320"/>
                  </a:lnTo>
                  <a:lnTo>
                    <a:pt x="113176" y="46000"/>
                  </a:lnTo>
                  <a:lnTo>
                    <a:pt x="113908" y="49680"/>
                  </a:lnTo>
                  <a:lnTo>
                    <a:pt x="114274" y="53397"/>
                  </a:lnTo>
                  <a:lnTo>
                    <a:pt x="114274" y="57150"/>
                  </a:lnTo>
                  <a:close/>
                </a:path>
              </a:pathLst>
            </a:custGeom>
            <a:ln w="38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342941" y="3584176"/>
            <a:ext cx="15417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260" dirty="0">
                <a:solidFill>
                  <a:srgbClr val="958AB5"/>
                </a:solidFill>
                <a:latin typeface="Verdana"/>
                <a:cs typeface="Verdana"/>
              </a:rPr>
              <a:t>79.5</a:t>
            </a:r>
            <a:r>
              <a:rPr sz="3800" spc="-310" dirty="0">
                <a:solidFill>
                  <a:srgbClr val="958AB5"/>
                </a:solidFill>
                <a:latin typeface="Verdana"/>
                <a:cs typeface="Verdana"/>
              </a:rPr>
              <a:t> </a:t>
            </a:r>
            <a:r>
              <a:rPr sz="3800" spc="10" dirty="0">
                <a:solidFill>
                  <a:srgbClr val="958AB5"/>
                </a:solidFill>
                <a:latin typeface="Verdana"/>
                <a:cs typeface="Verdana"/>
              </a:rPr>
              <a:t>M</a:t>
            </a:r>
            <a:endParaRPr sz="3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83248" y="172384"/>
            <a:ext cx="16478250" cy="3446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05610">
              <a:lnSpc>
                <a:spcPct val="122400"/>
              </a:lnSpc>
              <a:spcBef>
                <a:spcPts val="100"/>
              </a:spcBef>
            </a:pPr>
            <a:r>
              <a:rPr sz="2400" spc="-360" dirty="0">
                <a:latin typeface="Verdana"/>
                <a:cs typeface="Verdana"/>
              </a:rPr>
              <a:t>7.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95" dirty="0">
                <a:latin typeface="Verdana"/>
                <a:cs typeface="Verdana"/>
              </a:rPr>
              <a:t>Get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95" dirty="0">
                <a:latin typeface="Verdana"/>
                <a:cs typeface="Verdana"/>
              </a:rPr>
              <a:t>the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50" dirty="0">
                <a:latin typeface="Verdana"/>
                <a:cs typeface="Verdana"/>
              </a:rPr>
              <a:t>complete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120" dirty="0">
                <a:latin typeface="Verdana"/>
                <a:cs typeface="Verdana"/>
              </a:rPr>
              <a:t>report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60" dirty="0">
                <a:latin typeface="Verdana"/>
                <a:cs typeface="Verdana"/>
              </a:rPr>
              <a:t>of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95" dirty="0">
                <a:latin typeface="Verdana"/>
                <a:cs typeface="Verdana"/>
              </a:rPr>
              <a:t>the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110" dirty="0">
                <a:latin typeface="Verdana"/>
                <a:cs typeface="Verdana"/>
              </a:rPr>
              <a:t>Gross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70" dirty="0">
                <a:latin typeface="Verdana"/>
                <a:cs typeface="Verdana"/>
              </a:rPr>
              <a:t>sales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55" dirty="0">
                <a:latin typeface="Verdana"/>
                <a:cs typeface="Verdana"/>
              </a:rPr>
              <a:t>amount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125" dirty="0">
                <a:latin typeface="Verdana"/>
                <a:cs typeface="Verdana"/>
              </a:rPr>
              <a:t>for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95" dirty="0">
                <a:latin typeface="Verdana"/>
                <a:cs typeface="Verdana"/>
              </a:rPr>
              <a:t>the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80" dirty="0">
                <a:latin typeface="Verdana"/>
                <a:cs typeface="Verdana"/>
              </a:rPr>
              <a:t>customer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160" dirty="0">
                <a:latin typeface="Verdana"/>
                <a:cs typeface="Verdana"/>
              </a:rPr>
              <a:t>“Atliq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185" dirty="0">
                <a:latin typeface="Verdana"/>
                <a:cs typeface="Verdana"/>
              </a:rPr>
              <a:t>Exclusive”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125" dirty="0">
                <a:latin typeface="Verdana"/>
                <a:cs typeface="Verdana"/>
              </a:rPr>
              <a:t>for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each</a:t>
            </a:r>
            <a:r>
              <a:rPr sz="2400" spc="-390" dirty="0">
                <a:latin typeface="Verdana"/>
                <a:cs typeface="Verdana"/>
              </a:rPr>
              <a:t> </a:t>
            </a:r>
            <a:r>
              <a:rPr sz="2400" spc="-150" dirty="0">
                <a:latin typeface="Verdana"/>
                <a:cs typeface="Verdana"/>
              </a:rPr>
              <a:t>month.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This </a:t>
            </a:r>
            <a:r>
              <a:rPr sz="2400" spc="-95" dirty="0">
                <a:latin typeface="Verdana"/>
                <a:cs typeface="Verdana"/>
              </a:rPr>
              <a:t>analysis</a:t>
            </a:r>
            <a:r>
              <a:rPr sz="2400" spc="-380" dirty="0">
                <a:latin typeface="Verdana"/>
                <a:cs typeface="Verdana"/>
              </a:rPr>
              <a:t> </a:t>
            </a:r>
            <a:r>
              <a:rPr sz="2400" spc="-80" dirty="0">
                <a:latin typeface="Verdana"/>
                <a:cs typeface="Verdana"/>
              </a:rPr>
              <a:t>helps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70" dirty="0">
                <a:latin typeface="Verdana"/>
                <a:cs typeface="Verdana"/>
              </a:rPr>
              <a:t>to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55" dirty="0">
                <a:latin typeface="Verdana"/>
                <a:cs typeface="Verdana"/>
              </a:rPr>
              <a:t>get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</a:t>
            </a:r>
            <a:r>
              <a:rPr sz="2400" spc="-380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idea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60" dirty="0">
                <a:latin typeface="Verdana"/>
                <a:cs typeface="Verdana"/>
              </a:rPr>
              <a:t>of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85" dirty="0">
                <a:latin typeface="Verdana"/>
                <a:cs typeface="Verdana"/>
              </a:rPr>
              <a:t>low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-380" dirty="0">
                <a:latin typeface="Verdana"/>
                <a:cs typeface="Verdana"/>
              </a:rPr>
              <a:t> </a:t>
            </a:r>
            <a:r>
              <a:rPr sz="2400" spc="-65" dirty="0">
                <a:latin typeface="Verdana"/>
                <a:cs typeface="Verdana"/>
              </a:rPr>
              <a:t>high-</a:t>
            </a:r>
            <a:r>
              <a:rPr sz="2400" spc="-105" dirty="0">
                <a:latin typeface="Verdana"/>
                <a:cs typeface="Verdana"/>
              </a:rPr>
              <a:t>performing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85" dirty="0">
                <a:latin typeface="Verdana"/>
                <a:cs typeface="Verdana"/>
              </a:rPr>
              <a:t>months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and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110" dirty="0">
                <a:latin typeface="Verdana"/>
                <a:cs typeface="Verdana"/>
              </a:rPr>
              <a:t>take</a:t>
            </a:r>
            <a:r>
              <a:rPr sz="2400" spc="-380" dirty="0">
                <a:latin typeface="Verdana"/>
                <a:cs typeface="Verdana"/>
              </a:rPr>
              <a:t> </a:t>
            </a:r>
            <a:r>
              <a:rPr sz="2400" spc="-90" dirty="0">
                <a:latin typeface="Verdana"/>
                <a:cs typeface="Verdana"/>
              </a:rPr>
              <a:t>strategic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120" dirty="0">
                <a:latin typeface="Verdana"/>
                <a:cs typeface="Verdana"/>
              </a:rPr>
              <a:t>decisions.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125" dirty="0">
                <a:latin typeface="Verdana"/>
                <a:cs typeface="Verdana"/>
              </a:rPr>
              <a:t>The</a:t>
            </a:r>
            <a:r>
              <a:rPr sz="2400" spc="-375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final </a:t>
            </a:r>
            <a:r>
              <a:rPr sz="2400" spc="-120" dirty="0">
                <a:latin typeface="Verdana"/>
                <a:cs typeface="Verdana"/>
              </a:rPr>
              <a:t>report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70" dirty="0">
                <a:latin typeface="Verdana"/>
                <a:cs typeface="Verdana"/>
              </a:rPr>
              <a:t>contains</a:t>
            </a:r>
            <a:r>
              <a:rPr sz="2400" spc="-380" dirty="0">
                <a:latin typeface="Verdana"/>
                <a:cs typeface="Verdana"/>
              </a:rPr>
              <a:t> </a:t>
            </a:r>
            <a:r>
              <a:rPr sz="2400" spc="-95" dirty="0">
                <a:latin typeface="Verdana"/>
                <a:cs typeface="Verdana"/>
              </a:rPr>
              <a:t>these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columns:</a:t>
            </a:r>
            <a:endParaRPr sz="2400">
              <a:latin typeface="Verdana"/>
              <a:cs typeface="Verdana"/>
            </a:endParaRPr>
          </a:p>
          <a:p>
            <a:pPr marL="5132070" marR="10570210" indent="-135255">
              <a:lnSpc>
                <a:spcPct val="122400"/>
              </a:lnSpc>
            </a:pPr>
            <a:r>
              <a:rPr sz="2400" spc="-90" dirty="0">
                <a:solidFill>
                  <a:srgbClr val="958AB5"/>
                </a:solidFill>
                <a:latin typeface="Verdana"/>
                <a:cs typeface="Verdana"/>
              </a:rPr>
              <a:t>Month </a:t>
            </a:r>
            <a:r>
              <a:rPr sz="2400" spc="-20" dirty="0">
                <a:solidFill>
                  <a:srgbClr val="958AB5"/>
                </a:solidFill>
                <a:latin typeface="Verdana"/>
                <a:cs typeface="Verdana"/>
              </a:rPr>
              <a:t>Year</a:t>
            </a:r>
            <a:endParaRPr sz="2400">
              <a:latin typeface="Verdana"/>
              <a:cs typeface="Verdana"/>
            </a:endParaRPr>
          </a:p>
          <a:p>
            <a:pPr marL="4121150">
              <a:lnSpc>
                <a:spcPct val="100000"/>
              </a:lnSpc>
              <a:spcBef>
                <a:spcPts val="645"/>
              </a:spcBef>
            </a:pPr>
            <a:r>
              <a:rPr sz="2400" spc="-110" dirty="0">
                <a:solidFill>
                  <a:srgbClr val="958AB5"/>
                </a:solidFill>
                <a:latin typeface="Verdana"/>
                <a:cs typeface="Verdana"/>
              </a:rPr>
              <a:t>Gross</a:t>
            </a:r>
            <a:r>
              <a:rPr sz="2400" spc="-390" dirty="0">
                <a:solidFill>
                  <a:srgbClr val="958AB5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958AB5"/>
                </a:solidFill>
                <a:latin typeface="Verdana"/>
                <a:cs typeface="Verdana"/>
              </a:rPr>
              <a:t>sales</a:t>
            </a:r>
            <a:r>
              <a:rPr sz="2400" spc="-385" dirty="0">
                <a:solidFill>
                  <a:srgbClr val="958AB5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958AB5"/>
                </a:solidFill>
                <a:latin typeface="Verdana"/>
                <a:cs typeface="Verdana"/>
              </a:rPr>
              <a:t>Amount</a:t>
            </a:r>
            <a:endParaRPr sz="24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1220"/>
              </a:spcBef>
            </a:pPr>
            <a:r>
              <a:rPr sz="3800" b="1" dirty="0">
                <a:solidFill>
                  <a:srgbClr val="12239D"/>
                </a:solidFill>
                <a:latin typeface="Trebuchet MS"/>
                <a:cs typeface="Trebuchet MS"/>
              </a:rPr>
              <a:t>FY</a:t>
            </a:r>
            <a:r>
              <a:rPr sz="3800" b="1" spc="-29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3800" b="1" spc="65" dirty="0">
                <a:solidFill>
                  <a:srgbClr val="12239D"/>
                </a:solidFill>
                <a:latin typeface="Trebuchet MS"/>
                <a:cs typeface="Trebuchet MS"/>
              </a:rPr>
              <a:t>2020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214557" y="7184625"/>
            <a:ext cx="1798955" cy="116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>
              <a:lnSpc>
                <a:spcPts val="4540"/>
              </a:lnSpc>
              <a:spcBef>
                <a:spcPts val="100"/>
              </a:spcBef>
            </a:pPr>
            <a:r>
              <a:rPr sz="3800" b="1" spc="-10" dirty="0">
                <a:solidFill>
                  <a:srgbClr val="12239D"/>
                </a:solidFill>
                <a:latin typeface="Trebuchet MS"/>
                <a:cs typeface="Trebuchet MS"/>
              </a:rPr>
              <a:t>FY2021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ts val="4420"/>
              </a:lnSpc>
            </a:pPr>
            <a:r>
              <a:rPr sz="3700" spc="-220" dirty="0">
                <a:solidFill>
                  <a:srgbClr val="958AB5"/>
                </a:solidFill>
                <a:latin typeface="Verdana"/>
                <a:cs typeface="Verdana"/>
              </a:rPr>
              <a:t>224.4</a:t>
            </a:r>
            <a:r>
              <a:rPr sz="3700" spc="-285" dirty="0">
                <a:solidFill>
                  <a:srgbClr val="958AB5"/>
                </a:solidFill>
                <a:latin typeface="Verdana"/>
                <a:cs typeface="Verdana"/>
              </a:rPr>
              <a:t> </a:t>
            </a:r>
            <a:r>
              <a:rPr sz="3700" spc="30" dirty="0">
                <a:solidFill>
                  <a:srgbClr val="958AB5"/>
                </a:solidFill>
                <a:latin typeface="Verdana"/>
                <a:cs typeface="Verdana"/>
              </a:rPr>
              <a:t>M</a:t>
            </a:r>
            <a:endParaRPr sz="3700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0133" y="4606411"/>
            <a:ext cx="133350" cy="13335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60133" y="5692261"/>
            <a:ext cx="133350" cy="13335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60133" y="6778111"/>
            <a:ext cx="133350" cy="13335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669474" y="3256319"/>
            <a:ext cx="6282690" cy="4342130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3800" b="1" spc="2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Insights:</a:t>
            </a:r>
            <a:endParaRPr sz="38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13970" marR="161290">
              <a:lnSpc>
                <a:spcPct val="122800"/>
              </a:lnSpc>
              <a:spcBef>
                <a:spcPts val="1195"/>
              </a:spcBef>
            </a:pPr>
            <a:r>
              <a:rPr sz="2900" spc="-14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The</a:t>
            </a:r>
            <a:r>
              <a:rPr sz="2900" spc="-445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lowest</a:t>
            </a:r>
            <a:r>
              <a:rPr sz="2900" b="1" spc="-29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-13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Gross</a:t>
            </a:r>
            <a:r>
              <a:rPr sz="2900" spc="-445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75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sales</a:t>
            </a:r>
            <a:r>
              <a:rPr sz="2900" spc="-445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0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total</a:t>
            </a:r>
            <a:r>
              <a:rPr sz="2900" spc="-445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45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for</a:t>
            </a:r>
            <a:r>
              <a:rPr sz="2900" spc="-44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both </a:t>
            </a:r>
            <a:r>
              <a:rPr sz="2900" spc="-85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fiscal</a:t>
            </a:r>
            <a:r>
              <a:rPr sz="2900" spc="-49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05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years</a:t>
            </a:r>
            <a:r>
              <a:rPr sz="2900" spc="-484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2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is</a:t>
            </a:r>
            <a:r>
              <a:rPr sz="2900" spc="-484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1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in</a:t>
            </a:r>
            <a:r>
              <a:rPr sz="2900" spc="-484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b="1" spc="17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March</a:t>
            </a:r>
            <a:r>
              <a:rPr sz="2900" b="1" spc="-50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b="1" spc="-1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(2020)</a:t>
            </a:r>
            <a:r>
              <a:rPr sz="2900" spc="-1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.</a:t>
            </a:r>
            <a:endParaRPr sz="2900" dirty="0">
              <a:solidFill>
                <a:schemeClr val="bg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marL="13970" marR="5080">
              <a:lnSpc>
                <a:spcPct val="122800"/>
              </a:lnSpc>
            </a:pPr>
            <a:r>
              <a:rPr sz="2900" spc="-14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The</a:t>
            </a:r>
            <a:r>
              <a:rPr sz="2900" spc="-484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b="1" spc="9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highest</a:t>
            </a:r>
            <a:r>
              <a:rPr sz="2900" b="1" spc="-509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-13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Gross</a:t>
            </a:r>
            <a:r>
              <a:rPr sz="2900" spc="-484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75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sales</a:t>
            </a:r>
            <a:r>
              <a:rPr sz="2900" spc="-484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0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total</a:t>
            </a:r>
            <a:r>
              <a:rPr sz="2900" spc="-484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45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for</a:t>
            </a:r>
            <a:r>
              <a:rPr sz="2900" spc="-484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both </a:t>
            </a:r>
            <a:r>
              <a:rPr sz="2900" spc="-85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fiscal</a:t>
            </a:r>
            <a:r>
              <a:rPr sz="2900" spc="-484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05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years</a:t>
            </a:r>
            <a:r>
              <a:rPr sz="2900" spc="-48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2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is</a:t>
            </a:r>
            <a:r>
              <a:rPr sz="2900" spc="-484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1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in</a:t>
            </a:r>
            <a:r>
              <a:rPr sz="2900" spc="-655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b="1" spc="11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November</a:t>
            </a:r>
            <a:r>
              <a:rPr sz="2900" b="1" spc="-50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b="1" spc="-1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(2020)</a:t>
            </a:r>
            <a:r>
              <a:rPr sz="2900" spc="-1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.</a:t>
            </a:r>
            <a:endParaRPr sz="2900" dirty="0">
              <a:solidFill>
                <a:schemeClr val="bg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  <a:p>
            <a:pPr marL="13970" marR="6350">
              <a:lnSpc>
                <a:spcPct val="122800"/>
              </a:lnSpc>
              <a:spcBef>
                <a:spcPts val="5"/>
              </a:spcBef>
            </a:pPr>
            <a:r>
              <a:rPr sz="2900" b="1" spc="-4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73.8%</a:t>
            </a:r>
            <a:r>
              <a:rPr sz="2900" b="1" spc="-509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-65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of</a:t>
            </a:r>
            <a:r>
              <a:rPr sz="2900" spc="-48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95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the</a:t>
            </a:r>
            <a:r>
              <a:rPr sz="2900" spc="-48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0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total</a:t>
            </a:r>
            <a:r>
              <a:rPr sz="2900" spc="-48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3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Gross</a:t>
            </a:r>
            <a:r>
              <a:rPr sz="2900" spc="-48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75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sales</a:t>
            </a:r>
            <a:r>
              <a:rPr sz="2900" spc="-48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135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figure</a:t>
            </a:r>
            <a:r>
              <a:rPr sz="2900" spc="-48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is </a:t>
            </a:r>
            <a:r>
              <a:rPr sz="2900" spc="-11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in</a:t>
            </a:r>
            <a:r>
              <a:rPr sz="2900" spc="-500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sz="2900" b="1" spc="-3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FY</a:t>
            </a:r>
            <a:r>
              <a:rPr sz="2900" b="1" spc="-51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b="1" spc="-31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2021</a:t>
            </a:r>
            <a:r>
              <a:rPr sz="2900" spc="-315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.</a:t>
            </a:r>
            <a:endParaRPr sz="2900" dirty="0">
              <a:solidFill>
                <a:schemeClr val="bg2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7288" y="329534"/>
            <a:ext cx="17516475" cy="6877050"/>
            <a:chOff x="387288" y="329534"/>
            <a:chExt cx="17516475" cy="68770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288" y="329534"/>
              <a:ext cx="17516459" cy="68770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0573" y="3074730"/>
              <a:ext cx="0" cy="1047750"/>
            </a:xfrm>
            <a:custGeom>
              <a:avLst/>
              <a:gdLst/>
              <a:ahLst/>
              <a:cxnLst/>
              <a:rect l="l" t="t" r="r" b="b"/>
              <a:pathLst>
                <a:path h="1047750">
                  <a:moveTo>
                    <a:pt x="0" y="0"/>
                  </a:moveTo>
                  <a:lnTo>
                    <a:pt x="0" y="1047587"/>
                  </a:lnTo>
                </a:path>
              </a:pathLst>
            </a:custGeom>
            <a:ln w="38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4339" y="4112781"/>
              <a:ext cx="152468" cy="1145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45992" y="1544808"/>
              <a:ext cx="693420" cy="171450"/>
            </a:xfrm>
            <a:custGeom>
              <a:avLst/>
              <a:gdLst/>
              <a:ahLst/>
              <a:cxnLst/>
              <a:rect l="l" t="t" r="r" b="b"/>
              <a:pathLst>
                <a:path w="693420" h="171450">
                  <a:moveTo>
                    <a:pt x="693378" y="171422"/>
                  </a:moveTo>
                  <a:lnTo>
                    <a:pt x="0" y="0"/>
                  </a:lnTo>
                </a:path>
              </a:pathLst>
            </a:custGeom>
            <a:ln w="38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43597" y="1467971"/>
              <a:ext cx="125916" cy="149093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94964" y="7277983"/>
            <a:ext cx="9001109" cy="28098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23717" y="2235445"/>
            <a:ext cx="1675764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5080" indent="-99695">
              <a:lnSpc>
                <a:spcPct val="115599"/>
              </a:lnSpc>
              <a:spcBef>
                <a:spcPts val="100"/>
              </a:spcBef>
            </a:pPr>
            <a:r>
              <a:rPr sz="2000" spc="80" dirty="0">
                <a:latin typeface="Trebuchet MS"/>
                <a:cs typeface="Trebuchet MS"/>
              </a:rPr>
              <a:t>Lowest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150" dirty="0">
                <a:latin typeface="Trebuchet MS"/>
                <a:cs typeface="Trebuchet MS"/>
              </a:rPr>
              <a:t>Gross </a:t>
            </a:r>
            <a:r>
              <a:rPr sz="2000" spc="155" dirty="0">
                <a:latin typeface="Trebuchet MS"/>
                <a:cs typeface="Trebuchet MS"/>
              </a:rPr>
              <a:t>sales</a:t>
            </a:r>
            <a:r>
              <a:rPr sz="2000" spc="-180" dirty="0"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12239D"/>
                </a:solidFill>
                <a:latin typeface="Trebuchet MS"/>
                <a:cs typeface="Trebuchet MS"/>
              </a:rPr>
              <a:t>0.77M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8077" y="1325138"/>
            <a:ext cx="1767839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69" marR="5080" indent="-52705">
              <a:lnSpc>
                <a:spcPct val="115599"/>
              </a:lnSpc>
              <a:spcBef>
                <a:spcPts val="100"/>
              </a:spcBef>
            </a:pPr>
            <a:r>
              <a:rPr sz="2000" spc="110" dirty="0">
                <a:latin typeface="Trebuchet MS"/>
                <a:cs typeface="Trebuchet MS"/>
              </a:rPr>
              <a:t>Highest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140" dirty="0">
                <a:latin typeface="Trebuchet MS"/>
                <a:cs typeface="Trebuchet MS"/>
              </a:rPr>
              <a:t>Gross </a:t>
            </a:r>
            <a:r>
              <a:rPr sz="2000" spc="155" dirty="0">
                <a:latin typeface="Trebuchet MS"/>
                <a:cs typeface="Trebuchet MS"/>
              </a:rPr>
              <a:t>sales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12239D"/>
                </a:solidFill>
                <a:latin typeface="Trebuchet MS"/>
                <a:cs typeface="Trebuchet MS"/>
              </a:rPr>
              <a:t>32.25M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42469" y="8549570"/>
            <a:ext cx="133350" cy="1333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42469" y="9105762"/>
            <a:ext cx="133350" cy="1333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943299" y="7586790"/>
            <a:ext cx="2273300" cy="233934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3800" b="1" spc="24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Reasons:</a:t>
            </a:r>
            <a:endParaRPr sz="38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22860">
              <a:lnSpc>
                <a:spcPct val="100000"/>
              </a:lnSpc>
              <a:spcBef>
                <a:spcPts val="715"/>
              </a:spcBef>
            </a:pPr>
            <a:r>
              <a:rPr sz="2900" b="1" spc="18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COVID-</a:t>
            </a:r>
            <a:r>
              <a:rPr sz="2900" b="1" spc="-36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19</a:t>
            </a:r>
            <a:endParaRPr sz="2900" dirty="0">
              <a:solidFill>
                <a:schemeClr val="bg2">
                  <a:lumMod val="20000"/>
                  <a:lumOff val="80000"/>
                </a:schemeClr>
              </a:solidFill>
              <a:latin typeface="Trebuchet MS"/>
              <a:cs typeface="Trebuchet MS"/>
            </a:endParaRPr>
          </a:p>
          <a:p>
            <a:pPr marL="22860" marR="244475">
              <a:lnSpc>
                <a:spcPct val="122800"/>
              </a:lnSpc>
            </a:pPr>
            <a:r>
              <a:rPr sz="2900" spc="7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Global</a:t>
            </a:r>
            <a:r>
              <a:rPr sz="2900" spc="-36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13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Chip </a:t>
            </a:r>
            <a:r>
              <a:rPr sz="2900" spc="11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shortage</a:t>
            </a:r>
            <a:endParaRPr sz="2900" dirty="0">
              <a:solidFill>
                <a:schemeClr val="bg2">
                  <a:lumMod val="20000"/>
                  <a:lumOff val="80000"/>
                </a:schemeClr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7663" y="2397007"/>
            <a:ext cx="5553059" cy="322895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519803" y="2324130"/>
            <a:ext cx="7192009" cy="7667625"/>
            <a:chOff x="10519803" y="2324130"/>
            <a:chExt cx="7192009" cy="76676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2475" y="2324130"/>
              <a:ext cx="6810389" cy="76675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662639" y="4670450"/>
              <a:ext cx="6894195" cy="0"/>
            </a:xfrm>
            <a:custGeom>
              <a:avLst/>
              <a:gdLst/>
              <a:ahLst/>
              <a:cxnLst/>
              <a:rect l="l" t="t" r="r" b="b"/>
              <a:pathLst>
                <a:path w="6894194">
                  <a:moveTo>
                    <a:pt x="0" y="0"/>
                  </a:moveTo>
                  <a:lnTo>
                    <a:pt x="6894092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9803" y="4594252"/>
              <a:ext cx="152361" cy="1523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8837" y="4594252"/>
              <a:ext cx="152361" cy="15239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662639" y="6308292"/>
              <a:ext cx="6894195" cy="0"/>
            </a:xfrm>
            <a:custGeom>
              <a:avLst/>
              <a:gdLst/>
              <a:ahLst/>
              <a:cxnLst/>
              <a:rect l="l" t="t" r="r" b="b"/>
              <a:pathLst>
                <a:path w="6894194">
                  <a:moveTo>
                    <a:pt x="0" y="0"/>
                  </a:moveTo>
                  <a:lnTo>
                    <a:pt x="6894092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9803" y="6232095"/>
              <a:ext cx="152361" cy="1523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8837" y="6232095"/>
              <a:ext cx="152361" cy="15239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662639" y="7928823"/>
              <a:ext cx="6894195" cy="0"/>
            </a:xfrm>
            <a:custGeom>
              <a:avLst/>
              <a:gdLst/>
              <a:ahLst/>
              <a:cxnLst/>
              <a:rect l="l" t="t" r="r" b="b"/>
              <a:pathLst>
                <a:path w="6894194">
                  <a:moveTo>
                    <a:pt x="0" y="0"/>
                  </a:moveTo>
                  <a:lnTo>
                    <a:pt x="6894092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9803" y="7852625"/>
              <a:ext cx="152361" cy="1523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8837" y="7852625"/>
              <a:ext cx="152361" cy="15239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49211" y="355631"/>
            <a:ext cx="1405001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55" dirty="0">
                <a:latin typeface="Trebuchet MS"/>
                <a:cs typeface="Trebuchet MS"/>
              </a:rPr>
              <a:t>8. </a:t>
            </a:r>
            <a:r>
              <a:rPr sz="2400" spc="75" dirty="0">
                <a:latin typeface="Trebuchet MS"/>
                <a:cs typeface="Trebuchet MS"/>
              </a:rPr>
              <a:t>In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55" dirty="0">
                <a:latin typeface="Trebuchet MS"/>
                <a:cs typeface="Trebuchet MS"/>
              </a:rPr>
              <a:t>which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20" dirty="0">
                <a:latin typeface="Trebuchet MS"/>
                <a:cs typeface="Trebuchet MS"/>
              </a:rPr>
              <a:t>quarter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65" dirty="0">
                <a:latin typeface="Trebuchet MS"/>
                <a:cs typeface="Trebuchet MS"/>
              </a:rPr>
              <a:t>of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55" dirty="0">
                <a:latin typeface="Trebuchet MS"/>
                <a:cs typeface="Trebuchet MS"/>
              </a:rPr>
              <a:t>2020,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90" dirty="0">
                <a:latin typeface="Trebuchet MS"/>
                <a:cs typeface="Trebuchet MS"/>
              </a:rPr>
              <a:t>got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the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260" dirty="0">
                <a:latin typeface="Trebuchet MS"/>
                <a:cs typeface="Trebuchet MS"/>
              </a:rPr>
              <a:t>maximum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60" dirty="0">
                <a:latin typeface="Trebuchet MS"/>
                <a:cs typeface="Trebuchet MS"/>
              </a:rPr>
              <a:t>total_sold_quantity?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95" dirty="0">
                <a:latin typeface="Trebuchet MS"/>
                <a:cs typeface="Trebuchet MS"/>
              </a:rPr>
              <a:t>The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final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30" dirty="0">
                <a:latin typeface="Trebuchet MS"/>
                <a:cs typeface="Trebuchet MS"/>
              </a:rPr>
              <a:t>output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60" dirty="0">
                <a:latin typeface="Trebuchet MS"/>
                <a:cs typeface="Trebuchet MS"/>
              </a:rPr>
              <a:t>contains </a:t>
            </a:r>
            <a:r>
              <a:rPr sz="2400" spc="150" dirty="0">
                <a:latin typeface="Trebuchet MS"/>
                <a:cs typeface="Trebuchet MS"/>
              </a:rPr>
              <a:t>these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fields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35" dirty="0">
                <a:latin typeface="Trebuchet MS"/>
                <a:cs typeface="Trebuchet MS"/>
              </a:rPr>
              <a:t>sorted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215" dirty="0">
                <a:latin typeface="Trebuchet MS"/>
                <a:cs typeface="Trebuchet MS"/>
              </a:rPr>
              <a:t>by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the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110" dirty="0">
                <a:latin typeface="Trebuchet MS"/>
                <a:cs typeface="Trebuchet MS"/>
              </a:rPr>
              <a:t>total_sold_quantity,</a:t>
            </a:r>
            <a:endParaRPr sz="2400">
              <a:latin typeface="Trebuchet MS"/>
              <a:cs typeface="Trebuchet MS"/>
            </a:endParaRPr>
          </a:p>
          <a:p>
            <a:pPr marL="6115685" marR="4874895" indent="894715">
              <a:lnSpc>
                <a:spcPct val="114599"/>
              </a:lnSpc>
            </a:pPr>
            <a:r>
              <a:rPr sz="2400" spc="105" dirty="0">
                <a:solidFill>
                  <a:srgbClr val="958AB5"/>
                </a:solidFill>
                <a:latin typeface="Trebuchet MS"/>
                <a:cs typeface="Trebuchet MS"/>
              </a:rPr>
              <a:t>Quarter </a:t>
            </a:r>
            <a:r>
              <a:rPr sz="2400" spc="140" dirty="0">
                <a:solidFill>
                  <a:srgbClr val="958AB5"/>
                </a:solidFill>
                <a:latin typeface="Trebuchet MS"/>
                <a:cs typeface="Trebuchet MS"/>
              </a:rPr>
              <a:t>total_sold_quantity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61765" y="6421434"/>
            <a:ext cx="133350" cy="1333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61765" y="8050209"/>
            <a:ext cx="133350" cy="13335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61765" y="9136059"/>
            <a:ext cx="133350" cy="13335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769927" y="5368878"/>
            <a:ext cx="6799580" cy="4587875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3800" b="1" spc="2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Insights:</a:t>
            </a:r>
            <a:endParaRPr sz="38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15240" marR="277495">
              <a:lnSpc>
                <a:spcPct val="122800"/>
              </a:lnSpc>
              <a:spcBef>
                <a:spcPts val="180"/>
              </a:spcBef>
            </a:pPr>
            <a:r>
              <a:rPr sz="29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Quarter</a:t>
            </a:r>
            <a:r>
              <a:rPr sz="2900" b="1" spc="-47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b="1" spc="-61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1</a:t>
            </a:r>
            <a:r>
              <a:rPr sz="2900" b="1" spc="-28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of</a:t>
            </a:r>
            <a:r>
              <a:rPr sz="2900" spc="-27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FY2020</a:t>
            </a:r>
            <a:r>
              <a:rPr sz="2900" spc="-28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24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saw</a:t>
            </a:r>
            <a:r>
              <a:rPr sz="2900" spc="-28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the</a:t>
            </a:r>
            <a:r>
              <a:rPr sz="2900" spc="-27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18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most</a:t>
            </a:r>
            <a:r>
              <a:rPr sz="2900" spc="-28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-1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units </a:t>
            </a:r>
            <a:r>
              <a:rPr sz="2900" spc="114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sold</a:t>
            </a:r>
            <a:r>
              <a:rPr sz="2900" spc="-31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-8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overall,</a:t>
            </a:r>
            <a:r>
              <a:rPr sz="2900" spc="-31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while</a:t>
            </a:r>
            <a:r>
              <a:rPr sz="2900" spc="-31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Quarter</a:t>
            </a:r>
            <a:r>
              <a:rPr sz="2900" b="1" spc="-49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b="1" spc="5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3</a:t>
            </a:r>
            <a:r>
              <a:rPr sz="2900" b="1" spc="-32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26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had</a:t>
            </a:r>
            <a:r>
              <a:rPr sz="2900" spc="-31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the </a:t>
            </a:r>
            <a:r>
              <a:rPr sz="2900" spc="-1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fewest.</a:t>
            </a:r>
            <a:endParaRPr sz="2900" dirty="0">
              <a:solidFill>
                <a:schemeClr val="bg2">
                  <a:lumMod val="20000"/>
                  <a:lumOff val="80000"/>
                </a:schemeClr>
              </a:solidFill>
              <a:latin typeface="Trebuchet MS"/>
              <a:cs typeface="Trebuchet MS"/>
            </a:endParaRPr>
          </a:p>
          <a:p>
            <a:pPr marL="15240" marR="5080">
              <a:lnSpc>
                <a:spcPct val="122800"/>
              </a:lnSpc>
            </a:pPr>
            <a:r>
              <a:rPr sz="290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The</a:t>
            </a:r>
            <a:r>
              <a:rPr sz="2900" spc="-30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8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highest</a:t>
            </a:r>
            <a:r>
              <a:rPr sz="2900" spc="-30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26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and</a:t>
            </a:r>
            <a:r>
              <a:rPr sz="2900" spc="-30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lowest</a:t>
            </a:r>
            <a:r>
              <a:rPr sz="2900" spc="-30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overall</a:t>
            </a:r>
            <a:r>
              <a:rPr sz="2900" spc="-30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9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sold </a:t>
            </a:r>
            <a:r>
              <a:rPr sz="290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quantity</a:t>
            </a:r>
            <a:r>
              <a:rPr sz="2900" spc="-28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is</a:t>
            </a:r>
            <a:r>
              <a:rPr sz="2900" spc="-28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in</a:t>
            </a:r>
            <a:r>
              <a:rPr sz="2900" spc="-28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b="1" spc="9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December</a:t>
            </a:r>
            <a:r>
              <a:rPr sz="2900" b="1" spc="-28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26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and</a:t>
            </a:r>
            <a:r>
              <a:rPr sz="2900" spc="-28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b="1" spc="-1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March</a:t>
            </a:r>
            <a:r>
              <a:rPr sz="2900" spc="-1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. </a:t>
            </a:r>
            <a:r>
              <a:rPr sz="290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Quarter</a:t>
            </a:r>
            <a:r>
              <a:rPr sz="2900" spc="-29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-59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1</a:t>
            </a:r>
            <a:r>
              <a:rPr sz="2900" spc="-29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15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accounts</a:t>
            </a:r>
            <a:r>
              <a:rPr sz="2900" spc="-29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-5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for</a:t>
            </a:r>
            <a:r>
              <a:rPr sz="2900" spc="-29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5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approximately </a:t>
            </a:r>
            <a:r>
              <a:rPr sz="2900" b="1" spc="19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34%</a:t>
            </a:r>
            <a:r>
              <a:rPr sz="2900" b="1" spc="-29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of</a:t>
            </a:r>
            <a:r>
              <a:rPr sz="2900" spc="-28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the</a:t>
            </a:r>
            <a:r>
              <a:rPr sz="2900" spc="-28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-3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total</a:t>
            </a:r>
            <a:r>
              <a:rPr sz="2900" spc="-28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114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sold</a:t>
            </a:r>
            <a:r>
              <a:rPr sz="2900" spc="-29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quantity</a:t>
            </a:r>
            <a:r>
              <a:rPr sz="2900" spc="-28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-5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for</a:t>
            </a:r>
            <a:r>
              <a:rPr sz="2900" spc="-28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-45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cs typeface="Trebuchet MS"/>
              </a:rPr>
              <a:t>FY2020</a:t>
            </a:r>
            <a:r>
              <a:rPr sz="2900" spc="-45" dirty="0">
                <a:solidFill>
                  <a:srgbClr val="12239D"/>
                </a:solidFill>
                <a:latin typeface="Trebuchet MS"/>
                <a:cs typeface="Trebuchet MS"/>
              </a:rPr>
              <a:t>.</a:t>
            </a:r>
            <a:endParaRPr sz="29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04999" y="521079"/>
            <a:ext cx="14116050" cy="8734425"/>
            <a:chOff x="2704999" y="521079"/>
            <a:chExt cx="14116050" cy="8734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4999" y="521079"/>
              <a:ext cx="14116049" cy="873440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747051" y="4552005"/>
              <a:ext cx="1335405" cy="0"/>
            </a:xfrm>
            <a:custGeom>
              <a:avLst/>
              <a:gdLst/>
              <a:ahLst/>
              <a:cxnLst/>
              <a:rect l="l" t="t" r="r" b="b"/>
              <a:pathLst>
                <a:path w="1335404">
                  <a:moveTo>
                    <a:pt x="0" y="0"/>
                  </a:moveTo>
                  <a:lnTo>
                    <a:pt x="133527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20481" y="4532955"/>
              <a:ext cx="17145" cy="38100"/>
            </a:xfrm>
            <a:custGeom>
              <a:avLst/>
              <a:gdLst/>
              <a:ahLst/>
              <a:cxnLst/>
              <a:rect l="l" t="t" r="r" b="b"/>
              <a:pathLst>
                <a:path w="17145" h="38100">
                  <a:moveTo>
                    <a:pt x="16977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16977" y="0"/>
                  </a:lnTo>
                  <a:lnTo>
                    <a:pt x="16977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3998" y="4475792"/>
              <a:ext cx="152578" cy="1524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46979" y="4494855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300"/>
                  </a:moveTo>
                  <a:lnTo>
                    <a:pt x="53468" y="114300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50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46979" y="4494855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50"/>
                  </a:moveTo>
                  <a:lnTo>
                    <a:pt x="114452" y="60902"/>
                  </a:lnTo>
                  <a:lnTo>
                    <a:pt x="114086" y="64619"/>
                  </a:lnTo>
                  <a:lnTo>
                    <a:pt x="113353" y="68299"/>
                  </a:lnTo>
                  <a:lnTo>
                    <a:pt x="112620" y="71979"/>
                  </a:lnTo>
                  <a:lnTo>
                    <a:pt x="104808" y="88900"/>
                  </a:lnTo>
                  <a:lnTo>
                    <a:pt x="102720" y="92020"/>
                  </a:lnTo>
                  <a:lnTo>
                    <a:pt x="100348" y="94907"/>
                  </a:lnTo>
                  <a:lnTo>
                    <a:pt x="97691" y="97561"/>
                  </a:lnTo>
                  <a:lnTo>
                    <a:pt x="95034" y="100214"/>
                  </a:lnTo>
                  <a:lnTo>
                    <a:pt x="92143" y="102583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60983" y="114300"/>
                  </a:lnTo>
                  <a:lnTo>
                    <a:pt x="57226" y="114300"/>
                  </a:lnTo>
                  <a:lnTo>
                    <a:pt x="53468" y="114300"/>
                  </a:lnTo>
                  <a:lnTo>
                    <a:pt x="35326" y="109949"/>
                  </a:lnTo>
                  <a:lnTo>
                    <a:pt x="31855" y="108513"/>
                  </a:lnTo>
                  <a:lnTo>
                    <a:pt x="28557" y="106753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5793" y="82487"/>
                  </a:lnTo>
                  <a:lnTo>
                    <a:pt x="4356" y="79020"/>
                  </a:lnTo>
                  <a:lnTo>
                    <a:pt x="2918" y="75553"/>
                  </a:lnTo>
                  <a:lnTo>
                    <a:pt x="1832" y="71979"/>
                  </a:lnTo>
                  <a:lnTo>
                    <a:pt x="1099" y="68299"/>
                  </a:lnTo>
                  <a:lnTo>
                    <a:pt x="366" y="64619"/>
                  </a:lnTo>
                  <a:lnTo>
                    <a:pt x="0" y="60902"/>
                  </a:lnTo>
                  <a:lnTo>
                    <a:pt x="0" y="57150"/>
                  </a:lnTo>
                  <a:lnTo>
                    <a:pt x="0" y="53397"/>
                  </a:lnTo>
                  <a:lnTo>
                    <a:pt x="4356" y="35279"/>
                  </a:lnTo>
                  <a:lnTo>
                    <a:pt x="5793" y="31812"/>
                  </a:lnTo>
                  <a:lnTo>
                    <a:pt x="7556" y="28519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25433" y="9631"/>
                  </a:lnTo>
                  <a:lnTo>
                    <a:pt x="28557" y="7546"/>
                  </a:lnTo>
                  <a:lnTo>
                    <a:pt x="31855" y="5786"/>
                  </a:lnTo>
                  <a:lnTo>
                    <a:pt x="35326" y="4350"/>
                  </a:lnTo>
                  <a:lnTo>
                    <a:pt x="38798" y="2914"/>
                  </a:lnTo>
                  <a:lnTo>
                    <a:pt x="42376" y="1830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89019" y="9631"/>
                  </a:lnTo>
                  <a:lnTo>
                    <a:pt x="92143" y="11716"/>
                  </a:lnTo>
                  <a:lnTo>
                    <a:pt x="113353" y="46000"/>
                  </a:lnTo>
                  <a:lnTo>
                    <a:pt x="114086" y="49680"/>
                  </a:lnTo>
                  <a:lnTo>
                    <a:pt x="114452" y="53397"/>
                  </a:lnTo>
                  <a:lnTo>
                    <a:pt x="114452" y="57150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47051" y="5729081"/>
              <a:ext cx="1335405" cy="0"/>
            </a:xfrm>
            <a:custGeom>
              <a:avLst/>
              <a:gdLst/>
              <a:ahLst/>
              <a:cxnLst/>
              <a:rect l="l" t="t" r="r" b="b"/>
              <a:pathLst>
                <a:path w="1335404">
                  <a:moveTo>
                    <a:pt x="0" y="0"/>
                  </a:moveTo>
                  <a:lnTo>
                    <a:pt x="133527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20481" y="5710031"/>
              <a:ext cx="17145" cy="38100"/>
            </a:xfrm>
            <a:custGeom>
              <a:avLst/>
              <a:gdLst/>
              <a:ahLst/>
              <a:cxnLst/>
              <a:rect l="l" t="t" r="r" b="b"/>
              <a:pathLst>
                <a:path w="17145" h="38100">
                  <a:moveTo>
                    <a:pt x="16977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16977" y="0"/>
                  </a:lnTo>
                  <a:lnTo>
                    <a:pt x="16977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3998" y="5652868"/>
              <a:ext cx="152578" cy="1524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146979" y="5671931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300"/>
                  </a:moveTo>
                  <a:lnTo>
                    <a:pt x="53468" y="114300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50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46979" y="5671931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50"/>
                  </a:moveTo>
                  <a:lnTo>
                    <a:pt x="114452" y="60902"/>
                  </a:lnTo>
                  <a:lnTo>
                    <a:pt x="114086" y="64619"/>
                  </a:lnTo>
                  <a:lnTo>
                    <a:pt x="113353" y="68299"/>
                  </a:lnTo>
                  <a:lnTo>
                    <a:pt x="112620" y="71979"/>
                  </a:lnTo>
                  <a:lnTo>
                    <a:pt x="104808" y="88900"/>
                  </a:lnTo>
                  <a:lnTo>
                    <a:pt x="102720" y="92020"/>
                  </a:lnTo>
                  <a:lnTo>
                    <a:pt x="100348" y="94907"/>
                  </a:lnTo>
                  <a:lnTo>
                    <a:pt x="97691" y="97561"/>
                  </a:lnTo>
                  <a:lnTo>
                    <a:pt x="95034" y="100214"/>
                  </a:lnTo>
                  <a:lnTo>
                    <a:pt x="92143" y="102583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60983" y="114300"/>
                  </a:lnTo>
                  <a:lnTo>
                    <a:pt x="57226" y="114300"/>
                  </a:lnTo>
                  <a:lnTo>
                    <a:pt x="53468" y="114300"/>
                  </a:lnTo>
                  <a:lnTo>
                    <a:pt x="35326" y="109949"/>
                  </a:lnTo>
                  <a:lnTo>
                    <a:pt x="31855" y="108513"/>
                  </a:lnTo>
                  <a:lnTo>
                    <a:pt x="28557" y="106753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5793" y="82487"/>
                  </a:lnTo>
                  <a:lnTo>
                    <a:pt x="4356" y="79020"/>
                  </a:lnTo>
                  <a:lnTo>
                    <a:pt x="2918" y="75553"/>
                  </a:lnTo>
                  <a:lnTo>
                    <a:pt x="1832" y="71979"/>
                  </a:lnTo>
                  <a:lnTo>
                    <a:pt x="1099" y="68299"/>
                  </a:lnTo>
                  <a:lnTo>
                    <a:pt x="366" y="64619"/>
                  </a:lnTo>
                  <a:lnTo>
                    <a:pt x="0" y="60902"/>
                  </a:lnTo>
                  <a:lnTo>
                    <a:pt x="0" y="57150"/>
                  </a:lnTo>
                  <a:lnTo>
                    <a:pt x="0" y="53397"/>
                  </a:lnTo>
                  <a:lnTo>
                    <a:pt x="4356" y="35279"/>
                  </a:lnTo>
                  <a:lnTo>
                    <a:pt x="5793" y="31812"/>
                  </a:lnTo>
                  <a:lnTo>
                    <a:pt x="7556" y="28519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25433" y="9631"/>
                  </a:lnTo>
                  <a:lnTo>
                    <a:pt x="28557" y="7546"/>
                  </a:lnTo>
                  <a:lnTo>
                    <a:pt x="31855" y="5786"/>
                  </a:lnTo>
                  <a:lnTo>
                    <a:pt x="35326" y="4350"/>
                  </a:lnTo>
                  <a:lnTo>
                    <a:pt x="38798" y="2914"/>
                  </a:lnTo>
                  <a:lnTo>
                    <a:pt x="42376" y="1830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89019" y="9631"/>
                  </a:lnTo>
                  <a:lnTo>
                    <a:pt x="92143" y="11716"/>
                  </a:lnTo>
                  <a:lnTo>
                    <a:pt x="113353" y="46000"/>
                  </a:lnTo>
                  <a:lnTo>
                    <a:pt x="114086" y="49680"/>
                  </a:lnTo>
                  <a:lnTo>
                    <a:pt x="114452" y="53397"/>
                  </a:lnTo>
                  <a:lnTo>
                    <a:pt x="114452" y="57150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47051" y="6882871"/>
              <a:ext cx="1335405" cy="0"/>
            </a:xfrm>
            <a:custGeom>
              <a:avLst/>
              <a:gdLst/>
              <a:ahLst/>
              <a:cxnLst/>
              <a:rect l="l" t="t" r="r" b="b"/>
              <a:pathLst>
                <a:path w="1335404">
                  <a:moveTo>
                    <a:pt x="0" y="0"/>
                  </a:moveTo>
                  <a:lnTo>
                    <a:pt x="1335279" y="0"/>
                  </a:lnTo>
                </a:path>
              </a:pathLst>
            </a:custGeom>
            <a:ln w="3810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20481" y="6863821"/>
              <a:ext cx="17145" cy="38100"/>
            </a:xfrm>
            <a:custGeom>
              <a:avLst/>
              <a:gdLst/>
              <a:ahLst/>
              <a:cxnLst/>
              <a:rect l="l" t="t" r="r" b="b"/>
              <a:pathLst>
                <a:path w="17145" h="38100">
                  <a:moveTo>
                    <a:pt x="16977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16977" y="0"/>
                  </a:lnTo>
                  <a:lnTo>
                    <a:pt x="16977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3998" y="6806658"/>
              <a:ext cx="152578" cy="15242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146979" y="6825721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300"/>
                  </a:moveTo>
                  <a:lnTo>
                    <a:pt x="53468" y="114300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50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46979" y="6825721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50"/>
                  </a:moveTo>
                  <a:lnTo>
                    <a:pt x="114452" y="60902"/>
                  </a:lnTo>
                  <a:lnTo>
                    <a:pt x="114086" y="64619"/>
                  </a:lnTo>
                  <a:lnTo>
                    <a:pt x="113353" y="68299"/>
                  </a:lnTo>
                  <a:lnTo>
                    <a:pt x="112620" y="71979"/>
                  </a:lnTo>
                  <a:lnTo>
                    <a:pt x="104808" y="88900"/>
                  </a:lnTo>
                  <a:lnTo>
                    <a:pt x="102720" y="92020"/>
                  </a:lnTo>
                  <a:lnTo>
                    <a:pt x="100348" y="94907"/>
                  </a:lnTo>
                  <a:lnTo>
                    <a:pt x="97691" y="97561"/>
                  </a:lnTo>
                  <a:lnTo>
                    <a:pt x="95034" y="100214"/>
                  </a:lnTo>
                  <a:lnTo>
                    <a:pt x="92143" y="102583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60983" y="114300"/>
                  </a:lnTo>
                  <a:lnTo>
                    <a:pt x="57226" y="114300"/>
                  </a:lnTo>
                  <a:lnTo>
                    <a:pt x="53468" y="114300"/>
                  </a:lnTo>
                  <a:lnTo>
                    <a:pt x="35326" y="109949"/>
                  </a:lnTo>
                  <a:lnTo>
                    <a:pt x="31855" y="108513"/>
                  </a:lnTo>
                  <a:lnTo>
                    <a:pt x="28557" y="106753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5793" y="82487"/>
                  </a:lnTo>
                  <a:lnTo>
                    <a:pt x="4356" y="79020"/>
                  </a:lnTo>
                  <a:lnTo>
                    <a:pt x="2918" y="75553"/>
                  </a:lnTo>
                  <a:lnTo>
                    <a:pt x="1832" y="71979"/>
                  </a:lnTo>
                  <a:lnTo>
                    <a:pt x="1099" y="68299"/>
                  </a:lnTo>
                  <a:lnTo>
                    <a:pt x="366" y="64619"/>
                  </a:lnTo>
                  <a:lnTo>
                    <a:pt x="0" y="60902"/>
                  </a:lnTo>
                  <a:lnTo>
                    <a:pt x="0" y="57150"/>
                  </a:lnTo>
                  <a:lnTo>
                    <a:pt x="0" y="53397"/>
                  </a:lnTo>
                  <a:lnTo>
                    <a:pt x="4356" y="35279"/>
                  </a:lnTo>
                  <a:lnTo>
                    <a:pt x="5793" y="31812"/>
                  </a:lnTo>
                  <a:lnTo>
                    <a:pt x="7556" y="28519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25433" y="9631"/>
                  </a:lnTo>
                  <a:lnTo>
                    <a:pt x="28557" y="7546"/>
                  </a:lnTo>
                  <a:lnTo>
                    <a:pt x="31855" y="5786"/>
                  </a:lnTo>
                  <a:lnTo>
                    <a:pt x="35326" y="4350"/>
                  </a:lnTo>
                  <a:lnTo>
                    <a:pt x="38798" y="2914"/>
                  </a:lnTo>
                  <a:lnTo>
                    <a:pt x="42376" y="1830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89019" y="9631"/>
                  </a:lnTo>
                  <a:lnTo>
                    <a:pt x="92143" y="11716"/>
                  </a:lnTo>
                  <a:lnTo>
                    <a:pt x="113353" y="46000"/>
                  </a:lnTo>
                  <a:lnTo>
                    <a:pt x="114086" y="49680"/>
                  </a:lnTo>
                  <a:lnTo>
                    <a:pt x="114452" y="53397"/>
                  </a:lnTo>
                  <a:lnTo>
                    <a:pt x="114452" y="57150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0908029" y="7981461"/>
            <a:ext cx="7379969" cy="2305537"/>
            <a:chOff x="10908029" y="7981461"/>
            <a:chExt cx="7379969" cy="2305537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8029" y="7981461"/>
              <a:ext cx="7379969" cy="23055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94463" y="9177100"/>
              <a:ext cx="1000124" cy="9905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468380" y="6984479"/>
            <a:ext cx="24872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200" dirty="0">
              <a:latin typeface="Liberation Sans Narrow"/>
              <a:cs typeface="Liberation Sans Narro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4400" y="6057900"/>
            <a:ext cx="6324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6000" dirty="0">
                <a:latin typeface="Arial Black"/>
                <a:cs typeface="Arial Black"/>
              </a:rPr>
              <a:t> THANK  YOU..</a:t>
            </a:r>
            <a:endParaRPr sz="60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1320000">
            <a:off x="-277920" y="3664525"/>
            <a:ext cx="19741884" cy="4113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780"/>
              </a:lnSpc>
            </a:pPr>
            <a:r>
              <a:rPr sz="36150" b="1" spc="-1055" dirty="0">
                <a:solidFill>
                  <a:srgbClr val="F5F1D5"/>
                </a:solidFill>
                <a:latin typeface="Arial"/>
                <a:cs typeface="Arial"/>
              </a:rPr>
              <a:t>A</a:t>
            </a:r>
            <a:r>
              <a:rPr sz="36150" b="1" spc="-1095" dirty="0">
                <a:solidFill>
                  <a:srgbClr val="F5F1D5"/>
                </a:solidFill>
                <a:latin typeface="Arial"/>
                <a:cs typeface="Arial"/>
              </a:rPr>
              <a:t>G</a:t>
            </a:r>
            <a:r>
              <a:rPr sz="36150" b="1" spc="-1595" dirty="0">
                <a:solidFill>
                  <a:srgbClr val="F5F1D5"/>
                </a:solidFill>
                <a:latin typeface="Arial"/>
                <a:cs typeface="Arial"/>
              </a:rPr>
              <a:t>E</a:t>
            </a:r>
            <a:r>
              <a:rPr sz="54225" b="1" spc="-1410" baseline="-1152" dirty="0">
                <a:solidFill>
                  <a:srgbClr val="F5F1D5"/>
                </a:solidFill>
                <a:latin typeface="Arial"/>
                <a:cs typeface="Arial"/>
              </a:rPr>
              <a:t>N</a:t>
            </a:r>
            <a:r>
              <a:rPr sz="54225" b="1" spc="-1770" baseline="-1613" dirty="0">
                <a:solidFill>
                  <a:srgbClr val="F5F1D5"/>
                </a:solidFill>
                <a:latin typeface="Arial"/>
                <a:cs typeface="Arial"/>
              </a:rPr>
              <a:t>D</a:t>
            </a:r>
            <a:r>
              <a:rPr sz="54225" b="1" spc="1589" baseline="-1997" dirty="0">
                <a:solidFill>
                  <a:srgbClr val="F5F1D5"/>
                </a:solidFill>
                <a:latin typeface="Arial"/>
                <a:cs typeface="Arial"/>
              </a:rPr>
              <a:t>A</a:t>
            </a:r>
            <a:endParaRPr sz="54225" baseline="-1997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618449"/>
            <a:ext cx="28276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160" dirty="0">
                <a:solidFill>
                  <a:srgbClr val="11097B"/>
                </a:solidFill>
                <a:latin typeface="Arial"/>
                <a:cs typeface="Arial"/>
              </a:rPr>
              <a:t>WHY?</a:t>
            </a:r>
            <a:endParaRPr sz="7200" dirty="0">
              <a:solidFill>
                <a:srgbClr val="11097B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150" y="2936809"/>
            <a:ext cx="197421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20" dirty="0">
                <a:solidFill>
                  <a:schemeClr val="accent4">
                    <a:lumMod val="75000"/>
                  </a:schemeClr>
                </a:solidFill>
                <a:latin typeface="Trebuchet MS"/>
                <a:cs typeface="Trebuchet MS"/>
              </a:rPr>
              <a:t>Objectives</a:t>
            </a:r>
            <a:endParaRPr sz="2800" dirty="0">
              <a:solidFill>
                <a:schemeClr val="accent4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03298" y="3869214"/>
            <a:ext cx="11576685" cy="5671424"/>
          </a:xfrm>
          <a:prstGeom prst="rect">
            <a:avLst/>
          </a:prstGeom>
        </p:spPr>
        <p:txBody>
          <a:bodyPr vert="horz" wrap="square" lIns="0" tIns="602615" rIns="0" bIns="0" rtlCol="0">
            <a:spAutoFit/>
          </a:bodyPr>
          <a:lstStyle/>
          <a:p>
            <a:pPr marL="913130">
              <a:lnSpc>
                <a:spcPct val="100000"/>
              </a:lnSpc>
              <a:spcBef>
                <a:spcPts val="4745"/>
              </a:spcBef>
            </a:pPr>
            <a:r>
              <a:rPr sz="7200" b="1" spc="-10" dirty="0">
                <a:solidFill>
                  <a:srgbClr val="12239D"/>
                </a:solidFill>
                <a:latin typeface="Arial"/>
                <a:cs typeface="Arial"/>
              </a:rPr>
              <a:t>WHAT?</a:t>
            </a:r>
            <a:endParaRPr sz="7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2800" b="1" spc="285" dirty="0">
                <a:solidFill>
                  <a:schemeClr val="accent4">
                    <a:lumMod val="75000"/>
                  </a:schemeClr>
                </a:solidFill>
                <a:latin typeface="Trebuchet MS"/>
                <a:cs typeface="Trebuchet MS"/>
              </a:rPr>
              <a:t>Company's</a:t>
            </a:r>
            <a:r>
              <a:rPr sz="2800" b="1" spc="-240" dirty="0">
                <a:solidFill>
                  <a:schemeClr val="accent4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b="1" spc="120" dirty="0">
                <a:solidFill>
                  <a:schemeClr val="accent4">
                    <a:lumMod val="75000"/>
                  </a:schemeClr>
                </a:solidFill>
                <a:latin typeface="Trebuchet MS"/>
                <a:cs typeface="Trebuchet MS"/>
              </a:rPr>
              <a:t>detail</a:t>
            </a:r>
            <a:r>
              <a:rPr sz="2800" b="1" spc="-235" dirty="0">
                <a:solidFill>
                  <a:schemeClr val="accent4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b="1" spc="290" dirty="0">
                <a:solidFill>
                  <a:schemeClr val="accent4">
                    <a:lumMod val="75000"/>
                  </a:schemeClr>
                </a:solidFill>
                <a:latin typeface="Trebuchet MS"/>
                <a:cs typeface="Trebuchet MS"/>
              </a:rPr>
              <a:t>and</a:t>
            </a:r>
            <a:r>
              <a:rPr sz="2800" b="1" spc="-235" dirty="0">
                <a:solidFill>
                  <a:schemeClr val="accent4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b="1" spc="185" dirty="0">
                <a:solidFill>
                  <a:schemeClr val="accent4">
                    <a:lumMod val="75000"/>
                  </a:schemeClr>
                </a:solidFill>
                <a:latin typeface="Trebuchet MS"/>
                <a:cs typeface="Trebuchet MS"/>
              </a:rPr>
              <a:t>market</a:t>
            </a:r>
            <a:endParaRPr sz="2800" dirty="0">
              <a:solidFill>
                <a:schemeClr val="accent4">
                  <a:lumMod val="75000"/>
                </a:schemeClr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995"/>
              </a:spcBef>
            </a:pPr>
            <a:endParaRPr sz="2800" dirty="0">
              <a:latin typeface="Trebuchet MS"/>
              <a:cs typeface="Trebuchet MS"/>
            </a:endParaRPr>
          </a:p>
          <a:p>
            <a:pPr marR="417830" algn="r">
              <a:lnSpc>
                <a:spcPct val="100000"/>
              </a:lnSpc>
            </a:pPr>
            <a:r>
              <a:rPr sz="7200" b="1" spc="215" dirty="0">
                <a:solidFill>
                  <a:srgbClr val="12239D"/>
                </a:solidFill>
                <a:latin typeface="Arial"/>
                <a:cs typeface="Arial"/>
              </a:rPr>
              <a:t>HOW?</a:t>
            </a:r>
            <a:endParaRPr sz="7200" dirty="0">
              <a:latin typeface="Arial"/>
              <a:cs typeface="Arial"/>
            </a:endParaRPr>
          </a:p>
          <a:p>
            <a:pPr marL="6866890">
              <a:lnSpc>
                <a:spcPct val="100000"/>
              </a:lnSpc>
              <a:spcBef>
                <a:spcPts val="1595"/>
              </a:spcBef>
            </a:pPr>
            <a:r>
              <a:rPr sz="2800" b="1" spc="160" dirty="0">
                <a:solidFill>
                  <a:schemeClr val="accent4">
                    <a:lumMod val="75000"/>
                  </a:schemeClr>
                </a:solidFill>
                <a:latin typeface="Trebuchet MS"/>
                <a:cs typeface="Trebuchet MS"/>
              </a:rPr>
              <a:t>Data,</a:t>
            </a:r>
            <a:r>
              <a:rPr sz="2800" b="1" spc="-245" dirty="0">
                <a:solidFill>
                  <a:schemeClr val="accent4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b="1" spc="140" dirty="0">
                <a:solidFill>
                  <a:schemeClr val="accent4">
                    <a:lumMod val="75000"/>
                  </a:schemeClr>
                </a:solidFill>
                <a:latin typeface="Trebuchet MS"/>
                <a:cs typeface="Trebuchet MS"/>
              </a:rPr>
              <a:t>Requests,</a:t>
            </a:r>
            <a:r>
              <a:rPr sz="2800" b="1" spc="-245" dirty="0">
                <a:solidFill>
                  <a:schemeClr val="accent4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b="1" spc="290" dirty="0">
                <a:solidFill>
                  <a:schemeClr val="accent4">
                    <a:lumMod val="75000"/>
                  </a:schemeClr>
                </a:solidFill>
                <a:latin typeface="Trebuchet MS"/>
                <a:cs typeface="Trebuchet MS"/>
              </a:rPr>
              <a:t>and</a:t>
            </a:r>
            <a:r>
              <a:rPr sz="2800" b="1" spc="-245" dirty="0">
                <a:solidFill>
                  <a:schemeClr val="accent4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800" b="1" spc="120" dirty="0">
                <a:solidFill>
                  <a:schemeClr val="accent4">
                    <a:lumMod val="75000"/>
                  </a:schemeClr>
                </a:solidFill>
                <a:latin typeface="Trebuchet MS"/>
                <a:cs typeface="Trebuchet MS"/>
              </a:rPr>
              <a:t>Tools</a:t>
            </a:r>
            <a:endParaRPr sz="2800" dirty="0">
              <a:solidFill>
                <a:schemeClr val="accent4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19305" y="9057253"/>
            <a:ext cx="981074" cy="9905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114800" y="-114300"/>
            <a:ext cx="11538585" cy="83356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2172335" algn="ctr">
              <a:lnSpc>
                <a:spcPct val="100000"/>
              </a:lnSpc>
              <a:spcBef>
                <a:spcPts val="114"/>
              </a:spcBef>
            </a:pPr>
            <a:r>
              <a:rPr sz="10500" b="1" spc="-70" dirty="0">
                <a:latin typeface="Arial"/>
                <a:cs typeface="Arial"/>
              </a:rPr>
              <a:t>O</a:t>
            </a:r>
            <a:r>
              <a:rPr sz="10500" b="1" spc="-75" dirty="0">
                <a:latin typeface="Arial"/>
                <a:cs typeface="Arial"/>
              </a:rPr>
              <a:t>b</a:t>
            </a:r>
            <a:r>
              <a:rPr sz="10500" b="1" spc="-100" dirty="0">
                <a:latin typeface="Arial"/>
                <a:cs typeface="Arial"/>
              </a:rPr>
              <a:t>j</a:t>
            </a:r>
            <a:r>
              <a:rPr sz="10500" b="1" spc="-95" dirty="0">
                <a:latin typeface="Arial"/>
                <a:cs typeface="Arial"/>
              </a:rPr>
              <a:t>e</a:t>
            </a:r>
            <a:r>
              <a:rPr sz="10500" b="1" spc="-204" dirty="0">
                <a:latin typeface="Arial"/>
                <a:cs typeface="Arial"/>
              </a:rPr>
              <a:t>c</a:t>
            </a:r>
            <a:r>
              <a:rPr sz="10500" b="1" spc="-50" dirty="0">
                <a:latin typeface="Arial"/>
                <a:cs typeface="Arial"/>
              </a:rPr>
              <a:t>t</a:t>
            </a:r>
            <a:r>
              <a:rPr sz="10500" b="1" spc="-90" dirty="0">
                <a:latin typeface="Arial"/>
                <a:cs typeface="Arial"/>
              </a:rPr>
              <a:t>i</a:t>
            </a:r>
            <a:r>
              <a:rPr sz="10500" b="1" spc="-70" dirty="0">
                <a:latin typeface="Arial"/>
                <a:cs typeface="Arial"/>
              </a:rPr>
              <a:t>v</a:t>
            </a:r>
            <a:r>
              <a:rPr sz="10500" b="1" spc="-95" dirty="0">
                <a:latin typeface="Arial"/>
                <a:cs typeface="Arial"/>
              </a:rPr>
              <a:t>e</a:t>
            </a:r>
            <a:r>
              <a:rPr sz="10500" b="1" spc="400" dirty="0">
                <a:latin typeface="Arial"/>
                <a:cs typeface="Arial"/>
              </a:rPr>
              <a:t>s</a:t>
            </a:r>
            <a:endParaRPr sz="10500" dirty="0">
              <a:latin typeface="Arial"/>
              <a:cs typeface="Arial"/>
            </a:endParaRPr>
          </a:p>
          <a:p>
            <a:pPr marL="12700" marR="122555">
              <a:lnSpc>
                <a:spcPct val="122800"/>
              </a:lnSpc>
              <a:spcBef>
                <a:spcPts val="5160"/>
              </a:spcBef>
            </a:pP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Atliq</a:t>
            </a:r>
            <a:r>
              <a:rPr sz="2900" b="1" spc="-52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75" dirty="0">
                <a:solidFill>
                  <a:srgbClr val="12239D"/>
                </a:solidFill>
                <a:latin typeface="Trebuchet MS"/>
                <a:cs typeface="Trebuchet MS"/>
              </a:rPr>
              <a:t>Hardware</a:t>
            </a:r>
            <a:r>
              <a:rPr sz="2900" b="1" spc="-35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60" dirty="0">
                <a:latin typeface="Arial"/>
                <a:cs typeface="Arial"/>
              </a:rPr>
              <a:t>(fictitious</a:t>
            </a:r>
            <a:r>
              <a:rPr sz="2900" spc="-285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corporation)</a:t>
            </a:r>
            <a:r>
              <a:rPr sz="2900" spc="-285" dirty="0">
                <a:latin typeface="Arial"/>
                <a:cs typeface="Arial"/>
              </a:rPr>
              <a:t> </a:t>
            </a:r>
            <a:r>
              <a:rPr sz="2900" spc="-10" dirty="0">
                <a:latin typeface="Arial"/>
                <a:cs typeface="Arial"/>
              </a:rPr>
              <a:t>is</a:t>
            </a:r>
            <a:r>
              <a:rPr sz="2900" spc="-290" dirty="0">
                <a:latin typeface="Arial"/>
                <a:cs typeface="Arial"/>
              </a:rPr>
              <a:t> </a:t>
            </a:r>
            <a:r>
              <a:rPr sz="2900" spc="130" dirty="0">
                <a:latin typeface="Arial"/>
                <a:cs typeface="Arial"/>
              </a:rPr>
              <a:t>one</a:t>
            </a:r>
            <a:r>
              <a:rPr sz="2900" spc="-285" dirty="0">
                <a:latin typeface="Arial"/>
                <a:cs typeface="Arial"/>
              </a:rPr>
              <a:t> </a:t>
            </a:r>
            <a:r>
              <a:rPr sz="2900" spc="125" dirty="0">
                <a:latin typeface="Arial"/>
                <a:cs typeface="Arial"/>
              </a:rPr>
              <a:t>of</a:t>
            </a:r>
            <a:r>
              <a:rPr sz="2900" spc="-285" dirty="0">
                <a:latin typeface="Arial"/>
                <a:cs typeface="Arial"/>
              </a:rPr>
              <a:t> </a:t>
            </a:r>
            <a:r>
              <a:rPr sz="2900" spc="130" dirty="0">
                <a:latin typeface="Arial"/>
                <a:cs typeface="Arial"/>
              </a:rPr>
              <a:t>the</a:t>
            </a:r>
            <a:r>
              <a:rPr sz="2900" spc="-290" dirty="0">
                <a:latin typeface="Arial"/>
                <a:cs typeface="Arial"/>
              </a:rPr>
              <a:t> </a:t>
            </a:r>
            <a:r>
              <a:rPr sz="2900" spc="155" dirty="0">
                <a:latin typeface="Arial"/>
                <a:cs typeface="Arial"/>
              </a:rPr>
              <a:t>major</a:t>
            </a:r>
            <a:r>
              <a:rPr sz="2900" spc="-285" dirty="0">
                <a:latin typeface="Arial"/>
                <a:cs typeface="Arial"/>
              </a:rPr>
              <a:t> </a:t>
            </a:r>
            <a:r>
              <a:rPr sz="2900" spc="145" dirty="0">
                <a:latin typeface="Arial"/>
                <a:cs typeface="Arial"/>
              </a:rPr>
              <a:t>computer </a:t>
            </a:r>
            <a:r>
              <a:rPr sz="2900" spc="120" dirty="0">
                <a:latin typeface="Arial"/>
                <a:cs typeface="Arial"/>
              </a:rPr>
              <a:t>hardware</a:t>
            </a:r>
            <a:r>
              <a:rPr sz="2900" spc="-285" dirty="0">
                <a:latin typeface="Arial"/>
                <a:cs typeface="Arial"/>
              </a:rPr>
              <a:t> </a:t>
            </a:r>
            <a:r>
              <a:rPr sz="2900" spc="114" dirty="0">
                <a:latin typeface="Arial"/>
                <a:cs typeface="Arial"/>
              </a:rPr>
              <a:t>manufacturers</a:t>
            </a:r>
            <a:r>
              <a:rPr sz="2900" spc="-285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in</a:t>
            </a:r>
            <a:r>
              <a:rPr sz="2900" spc="-280" dirty="0">
                <a:latin typeface="Arial"/>
                <a:cs typeface="Arial"/>
              </a:rPr>
              <a:t> </a:t>
            </a:r>
            <a:r>
              <a:rPr sz="2900" spc="-10" dirty="0">
                <a:latin typeface="Arial"/>
                <a:cs typeface="Arial"/>
              </a:rPr>
              <a:t>India,</a:t>
            </a:r>
            <a:r>
              <a:rPr sz="2900" spc="-285" dirty="0">
                <a:latin typeface="Arial"/>
                <a:cs typeface="Arial"/>
              </a:rPr>
              <a:t> </a:t>
            </a:r>
            <a:r>
              <a:rPr sz="2900" spc="100" dirty="0">
                <a:latin typeface="Arial"/>
                <a:cs typeface="Arial"/>
              </a:rPr>
              <a:t>with</a:t>
            </a:r>
            <a:r>
              <a:rPr sz="2900" spc="-280" dirty="0">
                <a:latin typeface="Arial"/>
                <a:cs typeface="Arial"/>
              </a:rPr>
              <a:t> </a:t>
            </a:r>
            <a:r>
              <a:rPr sz="2900" spc="335" dirty="0">
                <a:latin typeface="Arial"/>
                <a:cs typeface="Arial"/>
              </a:rPr>
              <a:t>a</a:t>
            </a:r>
            <a:r>
              <a:rPr sz="2900" spc="-285" dirty="0">
                <a:latin typeface="Arial"/>
                <a:cs typeface="Arial"/>
              </a:rPr>
              <a:t> </a:t>
            </a:r>
            <a:r>
              <a:rPr sz="2900" spc="90" dirty="0">
                <a:latin typeface="Arial"/>
                <a:cs typeface="Arial"/>
              </a:rPr>
              <a:t>strong</a:t>
            </a:r>
            <a:r>
              <a:rPr sz="2900" spc="-280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presence</a:t>
            </a:r>
            <a:r>
              <a:rPr sz="2900" spc="-285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in</a:t>
            </a:r>
            <a:r>
              <a:rPr sz="2900" spc="-280" dirty="0">
                <a:latin typeface="Arial"/>
                <a:cs typeface="Arial"/>
              </a:rPr>
              <a:t> </a:t>
            </a:r>
            <a:r>
              <a:rPr sz="2900" spc="85" dirty="0">
                <a:latin typeface="Arial"/>
                <a:cs typeface="Arial"/>
              </a:rPr>
              <a:t>other </a:t>
            </a:r>
            <a:r>
              <a:rPr sz="2900" spc="-10" dirty="0">
                <a:latin typeface="Arial"/>
                <a:cs typeface="Arial"/>
              </a:rPr>
              <a:t>nations.</a:t>
            </a:r>
            <a:endParaRPr sz="2900" dirty="0">
              <a:latin typeface="Arial"/>
              <a:cs typeface="Arial"/>
            </a:endParaRPr>
          </a:p>
          <a:p>
            <a:pPr marL="12700" marR="1028065">
              <a:lnSpc>
                <a:spcPct val="122800"/>
              </a:lnSpc>
            </a:pPr>
            <a:r>
              <a:rPr sz="2900" spc="-25" dirty="0">
                <a:latin typeface="Arial"/>
                <a:cs typeface="Arial"/>
              </a:rPr>
              <a:t>Nevertheless,</a:t>
            </a:r>
            <a:r>
              <a:rPr sz="2900" spc="-285" dirty="0">
                <a:latin typeface="Arial"/>
                <a:cs typeface="Arial"/>
              </a:rPr>
              <a:t> </a:t>
            </a:r>
            <a:r>
              <a:rPr sz="2900" spc="130" dirty="0">
                <a:latin typeface="Arial"/>
                <a:cs typeface="Arial"/>
              </a:rPr>
              <a:t>the</a:t>
            </a:r>
            <a:r>
              <a:rPr sz="2900" spc="-280" dirty="0">
                <a:latin typeface="Arial"/>
                <a:cs typeface="Arial"/>
              </a:rPr>
              <a:t> </a:t>
            </a:r>
            <a:r>
              <a:rPr sz="2900" spc="195" dirty="0">
                <a:latin typeface="Arial"/>
                <a:cs typeface="Arial"/>
              </a:rPr>
              <a:t>management</a:t>
            </a:r>
            <a:r>
              <a:rPr sz="2900" spc="-280" dirty="0">
                <a:latin typeface="Arial"/>
                <a:cs typeface="Arial"/>
              </a:rPr>
              <a:t> </a:t>
            </a:r>
            <a:r>
              <a:rPr sz="2900" spc="155" dirty="0">
                <a:latin typeface="Arial"/>
                <a:cs typeface="Arial"/>
              </a:rPr>
              <a:t>did</a:t>
            </a:r>
            <a:r>
              <a:rPr sz="2900" spc="-280" dirty="0">
                <a:latin typeface="Arial"/>
                <a:cs typeface="Arial"/>
              </a:rPr>
              <a:t> </a:t>
            </a:r>
            <a:r>
              <a:rPr sz="2900" spc="125" dirty="0">
                <a:latin typeface="Arial"/>
                <a:cs typeface="Arial"/>
              </a:rPr>
              <a:t>note</a:t>
            </a:r>
            <a:r>
              <a:rPr sz="2900" spc="-280" dirty="0">
                <a:latin typeface="Arial"/>
                <a:cs typeface="Arial"/>
              </a:rPr>
              <a:t> </a:t>
            </a:r>
            <a:r>
              <a:rPr sz="2900" spc="165" dirty="0">
                <a:latin typeface="Arial"/>
                <a:cs typeface="Arial"/>
              </a:rPr>
              <a:t>that</a:t>
            </a:r>
            <a:r>
              <a:rPr sz="2900" spc="-280" dirty="0">
                <a:latin typeface="Arial"/>
                <a:cs typeface="Arial"/>
              </a:rPr>
              <a:t> </a:t>
            </a:r>
            <a:r>
              <a:rPr sz="2900" spc="105" dirty="0">
                <a:latin typeface="Arial"/>
                <a:cs typeface="Arial"/>
              </a:rPr>
              <a:t>they</a:t>
            </a:r>
            <a:r>
              <a:rPr sz="2900" spc="-280" dirty="0">
                <a:latin typeface="Arial"/>
                <a:cs typeface="Arial"/>
              </a:rPr>
              <a:t> </a:t>
            </a:r>
            <a:r>
              <a:rPr sz="2900" spc="220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do</a:t>
            </a:r>
            <a:r>
              <a:rPr sz="2900" spc="-280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2900" spc="150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not</a:t>
            </a:r>
            <a:r>
              <a:rPr sz="2900" spc="-280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have </a:t>
            </a:r>
            <a:r>
              <a:rPr sz="2900" spc="45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sufficient</a:t>
            </a:r>
            <a:r>
              <a:rPr sz="2900" spc="-229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insights</a:t>
            </a:r>
            <a:r>
              <a:rPr sz="2900" spc="-229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2900" spc="175" dirty="0">
                <a:latin typeface="Arial"/>
                <a:cs typeface="Arial"/>
              </a:rPr>
              <a:t>to</a:t>
            </a:r>
            <a:r>
              <a:rPr sz="2900" spc="-229" dirty="0">
                <a:latin typeface="Arial"/>
                <a:cs typeface="Arial"/>
              </a:rPr>
              <a:t> </a:t>
            </a:r>
            <a:r>
              <a:rPr sz="2900" spc="175" dirty="0">
                <a:latin typeface="Arial"/>
                <a:cs typeface="Arial"/>
              </a:rPr>
              <a:t>make</a:t>
            </a:r>
            <a:r>
              <a:rPr sz="2900" spc="-225" dirty="0">
                <a:latin typeface="Arial"/>
                <a:cs typeface="Arial"/>
              </a:rPr>
              <a:t> </a:t>
            </a:r>
            <a:r>
              <a:rPr sz="2900" spc="110" dirty="0">
                <a:latin typeface="Arial"/>
                <a:cs typeface="Arial"/>
              </a:rPr>
              <a:t>prompt,</a:t>
            </a:r>
            <a:r>
              <a:rPr sz="2900" spc="-229" dirty="0">
                <a:latin typeface="Arial"/>
                <a:cs typeface="Arial"/>
              </a:rPr>
              <a:t> </a:t>
            </a:r>
            <a:r>
              <a:rPr sz="2900" spc="-50" dirty="0">
                <a:latin typeface="Arial"/>
                <a:cs typeface="Arial"/>
              </a:rPr>
              <a:t>wise,</a:t>
            </a:r>
            <a:r>
              <a:rPr sz="2900" spc="-229" dirty="0">
                <a:latin typeface="Arial"/>
                <a:cs typeface="Arial"/>
              </a:rPr>
              <a:t> </a:t>
            </a:r>
            <a:r>
              <a:rPr sz="2900" spc="215" dirty="0">
                <a:latin typeface="Arial"/>
                <a:cs typeface="Arial"/>
              </a:rPr>
              <a:t>and</a:t>
            </a:r>
            <a:r>
              <a:rPr sz="2900" spc="-229" dirty="0">
                <a:latin typeface="Arial"/>
                <a:cs typeface="Arial"/>
              </a:rPr>
              <a:t> </a:t>
            </a:r>
            <a:r>
              <a:rPr sz="2900" spc="240" dirty="0">
                <a:latin typeface="Arial"/>
                <a:cs typeface="Arial"/>
              </a:rPr>
              <a:t>data-</a:t>
            </a:r>
            <a:r>
              <a:rPr sz="2900" spc="105" dirty="0">
                <a:latin typeface="Arial"/>
                <a:cs typeface="Arial"/>
              </a:rPr>
              <a:t>informed </a:t>
            </a:r>
            <a:r>
              <a:rPr sz="2900" spc="75" dirty="0">
                <a:latin typeface="Arial"/>
                <a:cs typeface="Arial"/>
              </a:rPr>
              <a:t>judgments.</a:t>
            </a:r>
            <a:endParaRPr sz="2900" dirty="0">
              <a:latin typeface="Arial"/>
              <a:cs typeface="Arial"/>
            </a:endParaRPr>
          </a:p>
          <a:p>
            <a:pPr marL="12700" marR="1163320">
              <a:lnSpc>
                <a:spcPct val="122800"/>
              </a:lnSpc>
              <a:spcBef>
                <a:spcPts val="5"/>
              </a:spcBef>
            </a:pPr>
            <a:r>
              <a:rPr sz="2900" spc="-10" dirty="0">
                <a:latin typeface="Arial"/>
                <a:cs typeface="Arial"/>
              </a:rPr>
              <a:t>Plan</a:t>
            </a:r>
            <a:r>
              <a:rPr sz="2900" spc="-260" dirty="0">
                <a:latin typeface="Arial"/>
                <a:cs typeface="Arial"/>
              </a:rPr>
              <a:t> </a:t>
            </a:r>
            <a:r>
              <a:rPr sz="2900" spc="175" dirty="0">
                <a:latin typeface="Arial"/>
                <a:cs typeface="Arial"/>
              </a:rPr>
              <a:t>to</a:t>
            </a:r>
            <a:r>
              <a:rPr sz="2900" spc="-260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expand</a:t>
            </a:r>
            <a:r>
              <a:rPr sz="2900" spc="-260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2900" spc="130" dirty="0">
                <a:latin typeface="Arial"/>
                <a:cs typeface="Arial"/>
              </a:rPr>
              <a:t>the</a:t>
            </a:r>
            <a:r>
              <a:rPr sz="2900" spc="-254" dirty="0">
                <a:latin typeface="Arial"/>
                <a:cs typeface="Arial"/>
              </a:rPr>
              <a:t> </a:t>
            </a:r>
            <a:r>
              <a:rPr sz="2900" spc="210" dirty="0">
                <a:latin typeface="Arial"/>
                <a:cs typeface="Arial"/>
              </a:rPr>
              <a:t>data</a:t>
            </a:r>
            <a:r>
              <a:rPr sz="2900" spc="-260" dirty="0">
                <a:latin typeface="Arial"/>
                <a:cs typeface="Arial"/>
              </a:rPr>
              <a:t> </a:t>
            </a:r>
            <a:r>
              <a:rPr sz="2900" spc="80" dirty="0">
                <a:latin typeface="Arial"/>
                <a:cs typeface="Arial"/>
              </a:rPr>
              <a:t>analytics</a:t>
            </a:r>
            <a:r>
              <a:rPr sz="2900" spc="-260" dirty="0">
                <a:latin typeface="Arial"/>
                <a:cs typeface="Arial"/>
              </a:rPr>
              <a:t> </a:t>
            </a:r>
            <a:r>
              <a:rPr sz="2900" spc="225" dirty="0">
                <a:latin typeface="Arial"/>
                <a:cs typeface="Arial"/>
              </a:rPr>
              <a:t>team</a:t>
            </a:r>
            <a:r>
              <a:rPr sz="2900" spc="-260" dirty="0">
                <a:latin typeface="Arial"/>
                <a:cs typeface="Arial"/>
              </a:rPr>
              <a:t> </a:t>
            </a:r>
            <a:r>
              <a:rPr sz="2900" spc="185" dirty="0">
                <a:latin typeface="Arial"/>
                <a:cs typeface="Arial"/>
              </a:rPr>
              <a:t>by</a:t>
            </a:r>
            <a:r>
              <a:rPr sz="2900" spc="-254" dirty="0">
                <a:latin typeface="Arial"/>
                <a:cs typeface="Arial"/>
              </a:rPr>
              <a:t> </a:t>
            </a:r>
            <a:r>
              <a:rPr sz="2900" spc="160" dirty="0">
                <a:latin typeface="Arial"/>
                <a:cs typeface="Arial"/>
              </a:rPr>
              <a:t>adding</a:t>
            </a:r>
            <a:r>
              <a:rPr sz="2900" spc="-260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junior</a:t>
            </a:r>
            <a:r>
              <a:rPr sz="2900" spc="-260" dirty="0">
                <a:latin typeface="Arial"/>
                <a:cs typeface="Arial"/>
              </a:rPr>
              <a:t> </a:t>
            </a:r>
            <a:r>
              <a:rPr sz="2900" spc="190" dirty="0">
                <a:latin typeface="Arial"/>
                <a:cs typeface="Arial"/>
              </a:rPr>
              <a:t>data </a:t>
            </a:r>
            <a:r>
              <a:rPr sz="2900" spc="-10" dirty="0">
                <a:latin typeface="Arial"/>
                <a:cs typeface="Arial"/>
              </a:rPr>
              <a:t>analysts.</a:t>
            </a:r>
            <a:endParaRPr sz="2900" dirty="0">
              <a:latin typeface="Arial"/>
              <a:cs typeface="Arial"/>
            </a:endParaRPr>
          </a:p>
          <a:p>
            <a:pPr marL="12700" marR="5080">
              <a:lnSpc>
                <a:spcPct val="122800"/>
              </a:lnSpc>
            </a:pPr>
            <a:r>
              <a:rPr sz="2900" spc="-60" dirty="0">
                <a:latin typeface="Arial"/>
                <a:cs typeface="Arial"/>
              </a:rPr>
              <a:t>To</a:t>
            </a:r>
            <a:r>
              <a:rPr sz="2900" spc="-245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assess</a:t>
            </a:r>
            <a:r>
              <a:rPr sz="2900" spc="-245" dirty="0">
                <a:latin typeface="Arial"/>
                <a:cs typeface="Arial"/>
              </a:rPr>
              <a:t> </a:t>
            </a:r>
            <a:r>
              <a:rPr sz="2900" spc="75" dirty="0">
                <a:latin typeface="Arial"/>
                <a:cs typeface="Arial"/>
              </a:rPr>
              <a:t>candidates,</a:t>
            </a:r>
            <a:r>
              <a:rPr sz="2900" spc="-240" dirty="0">
                <a:latin typeface="Arial"/>
                <a:cs typeface="Arial"/>
              </a:rPr>
              <a:t> </a:t>
            </a:r>
            <a:r>
              <a:rPr sz="2900" spc="110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Data</a:t>
            </a:r>
            <a:r>
              <a:rPr sz="2900" spc="-245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analytics</a:t>
            </a:r>
            <a:r>
              <a:rPr sz="2900" spc="-240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director,</a:t>
            </a:r>
            <a:r>
              <a:rPr sz="2900" spc="-245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2900" b="1" spc="55" dirty="0">
                <a:solidFill>
                  <a:srgbClr val="12239D"/>
                </a:solidFill>
                <a:latin typeface="Trebuchet MS"/>
                <a:cs typeface="Trebuchet MS"/>
              </a:rPr>
              <a:t>Tony</a:t>
            </a:r>
            <a:r>
              <a:rPr sz="2900" b="1" spc="-4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204" dirty="0">
                <a:solidFill>
                  <a:srgbClr val="12239D"/>
                </a:solidFill>
                <a:latin typeface="Trebuchet MS"/>
                <a:cs typeface="Trebuchet MS"/>
              </a:rPr>
              <a:t>Sharma</a:t>
            </a:r>
            <a:r>
              <a:rPr sz="2900" b="1" spc="-31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95" dirty="0">
                <a:latin typeface="Arial"/>
                <a:cs typeface="Arial"/>
              </a:rPr>
              <a:t>plans</a:t>
            </a:r>
            <a:r>
              <a:rPr sz="2900" spc="-245" dirty="0">
                <a:latin typeface="Arial"/>
                <a:cs typeface="Arial"/>
              </a:rPr>
              <a:t> </a:t>
            </a:r>
            <a:r>
              <a:rPr sz="2900" spc="150" dirty="0">
                <a:latin typeface="Arial"/>
                <a:cs typeface="Arial"/>
              </a:rPr>
              <a:t>to </a:t>
            </a:r>
            <a:r>
              <a:rPr sz="2900" spc="155" dirty="0">
                <a:latin typeface="Arial"/>
                <a:cs typeface="Arial"/>
              </a:rPr>
              <a:t>conduct</a:t>
            </a:r>
            <a:r>
              <a:rPr sz="2900" spc="-295" dirty="0">
                <a:latin typeface="Arial"/>
                <a:cs typeface="Arial"/>
              </a:rPr>
              <a:t> </a:t>
            </a:r>
            <a:r>
              <a:rPr sz="2900" spc="335" dirty="0">
                <a:latin typeface="Arial"/>
                <a:cs typeface="Arial"/>
              </a:rPr>
              <a:t>a</a:t>
            </a:r>
            <a:r>
              <a:rPr sz="2900" spc="-450" dirty="0">
                <a:latin typeface="Arial"/>
                <a:cs typeface="Arial"/>
              </a:rPr>
              <a:t> </a:t>
            </a:r>
            <a:r>
              <a:rPr sz="2900" spc="-295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SQL</a:t>
            </a:r>
            <a:r>
              <a:rPr sz="2900" spc="-290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challenge</a:t>
            </a:r>
            <a:r>
              <a:rPr sz="2900" spc="-290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2900" spc="175" dirty="0">
                <a:latin typeface="Arial"/>
                <a:cs typeface="Arial"/>
              </a:rPr>
              <a:t>to</a:t>
            </a:r>
            <a:r>
              <a:rPr sz="2900" spc="-295" dirty="0">
                <a:latin typeface="Arial"/>
                <a:cs typeface="Arial"/>
              </a:rPr>
              <a:t> </a:t>
            </a:r>
            <a:r>
              <a:rPr sz="2900" spc="100" dirty="0">
                <a:latin typeface="Arial"/>
                <a:cs typeface="Arial"/>
              </a:rPr>
              <a:t>evaluate</a:t>
            </a:r>
            <a:r>
              <a:rPr sz="2900" spc="-290" dirty="0">
                <a:latin typeface="Arial"/>
                <a:cs typeface="Arial"/>
              </a:rPr>
              <a:t> </a:t>
            </a:r>
            <a:r>
              <a:rPr sz="2900" spc="165" dirty="0">
                <a:latin typeface="Arial"/>
                <a:cs typeface="Arial"/>
              </a:rPr>
              <a:t>both</a:t>
            </a:r>
            <a:r>
              <a:rPr sz="2900" spc="-290" dirty="0">
                <a:latin typeface="Arial"/>
                <a:cs typeface="Arial"/>
              </a:rPr>
              <a:t> </a:t>
            </a:r>
            <a:r>
              <a:rPr sz="2900" spc="140" dirty="0">
                <a:latin typeface="Arial"/>
                <a:cs typeface="Arial"/>
              </a:rPr>
              <a:t>tech</a:t>
            </a:r>
            <a:r>
              <a:rPr sz="2900" spc="-290" dirty="0">
                <a:latin typeface="Arial"/>
                <a:cs typeface="Arial"/>
              </a:rPr>
              <a:t> </a:t>
            </a:r>
            <a:r>
              <a:rPr sz="2900" spc="215" dirty="0">
                <a:latin typeface="Arial"/>
                <a:cs typeface="Arial"/>
              </a:rPr>
              <a:t>and</a:t>
            </a:r>
            <a:r>
              <a:rPr sz="2900" spc="-290" dirty="0">
                <a:latin typeface="Arial"/>
                <a:cs typeface="Arial"/>
              </a:rPr>
              <a:t> </a:t>
            </a:r>
            <a:r>
              <a:rPr sz="2900" spc="70" dirty="0">
                <a:latin typeface="Arial"/>
                <a:cs typeface="Arial"/>
              </a:rPr>
              <a:t>soft</a:t>
            </a:r>
            <a:r>
              <a:rPr sz="2900" spc="-290" dirty="0">
                <a:latin typeface="Arial"/>
                <a:cs typeface="Arial"/>
              </a:rPr>
              <a:t> </a:t>
            </a:r>
            <a:r>
              <a:rPr sz="2900" spc="-10" dirty="0">
                <a:latin typeface="Arial"/>
                <a:cs typeface="Arial"/>
              </a:rPr>
              <a:t>skills.</a:t>
            </a:r>
            <a:endParaRPr sz="2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900" spc="-30" dirty="0">
                <a:latin typeface="Arial"/>
                <a:cs typeface="Arial"/>
              </a:rPr>
              <a:t>The</a:t>
            </a:r>
            <a:r>
              <a:rPr sz="2900" spc="-245" dirty="0">
                <a:latin typeface="Arial"/>
                <a:cs typeface="Arial"/>
              </a:rPr>
              <a:t> </a:t>
            </a:r>
            <a:r>
              <a:rPr sz="2900" spc="195" dirty="0">
                <a:latin typeface="Arial"/>
                <a:cs typeface="Arial"/>
              </a:rPr>
              <a:t>company</a:t>
            </a:r>
            <a:r>
              <a:rPr sz="2900" spc="-245" dirty="0">
                <a:latin typeface="Arial"/>
                <a:cs typeface="Arial"/>
              </a:rPr>
              <a:t> </a:t>
            </a:r>
            <a:r>
              <a:rPr sz="2900" spc="-10" dirty="0">
                <a:latin typeface="Arial"/>
                <a:cs typeface="Arial"/>
              </a:rPr>
              <a:t>seeks</a:t>
            </a:r>
            <a:r>
              <a:rPr sz="2900" spc="-240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insights</a:t>
            </a:r>
            <a:r>
              <a:rPr sz="2900" spc="-245" dirty="0">
                <a:latin typeface="Arial"/>
                <a:cs typeface="Arial"/>
              </a:rPr>
              <a:t> </a:t>
            </a:r>
            <a:r>
              <a:rPr sz="2900" spc="75" dirty="0">
                <a:latin typeface="Arial"/>
                <a:cs typeface="Arial"/>
              </a:rPr>
              <a:t>for</a:t>
            </a:r>
            <a:r>
              <a:rPr sz="2900" spc="-240" dirty="0">
                <a:latin typeface="Arial"/>
                <a:cs typeface="Arial"/>
              </a:rPr>
              <a:t> </a:t>
            </a:r>
            <a:r>
              <a:rPr lang="en-US" sz="2900" spc="-320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8  </a:t>
            </a:r>
            <a:r>
              <a:rPr sz="2900" spc="270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ad</a:t>
            </a:r>
            <a:r>
              <a:rPr sz="2900" spc="-240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2900" spc="170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hoc</a:t>
            </a:r>
            <a:r>
              <a:rPr sz="2900" spc="-245" dirty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2900" spc="-10" dirty="0">
                <a:latin typeface="Arial"/>
                <a:cs typeface="Arial"/>
              </a:rPr>
              <a:t>requests.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81400" y="1370778"/>
            <a:ext cx="14668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100"/>
              </a:spcBef>
            </a:pPr>
            <a:r>
              <a:rPr lang="en-IN" sz="3600" spc="50" dirty="0">
                <a:latin typeface="Arial"/>
                <a:cs typeface="Arial"/>
              </a:rPr>
              <a:t>WH</a:t>
            </a:r>
            <a:r>
              <a:rPr sz="3600" spc="50" dirty="0">
                <a:latin typeface="Arial"/>
                <a:cs typeface="Arial"/>
              </a:rPr>
              <a:t>Y?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631" y="1636775"/>
            <a:ext cx="15151100" cy="8648700"/>
            <a:chOff x="288631" y="1636775"/>
            <a:chExt cx="15151100" cy="8648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5810" y="1636775"/>
              <a:ext cx="8963009" cy="86486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077230" y="2031110"/>
              <a:ext cx="3362325" cy="5346065"/>
            </a:xfrm>
            <a:custGeom>
              <a:avLst/>
              <a:gdLst/>
              <a:ahLst/>
              <a:cxnLst/>
              <a:rect l="l" t="t" r="r" b="b"/>
              <a:pathLst>
                <a:path w="3362325" h="5346065">
                  <a:moveTo>
                    <a:pt x="2636647" y="5093195"/>
                  </a:moveTo>
                  <a:lnTo>
                    <a:pt x="2630728" y="5085727"/>
                  </a:lnTo>
                  <a:lnTo>
                    <a:pt x="2627655" y="5081943"/>
                  </a:lnTo>
                  <a:lnTo>
                    <a:pt x="2628785" y="5086375"/>
                  </a:lnTo>
                  <a:lnTo>
                    <a:pt x="2630233" y="5090934"/>
                  </a:lnTo>
                  <a:lnTo>
                    <a:pt x="2635339" y="5092738"/>
                  </a:lnTo>
                  <a:lnTo>
                    <a:pt x="2636647" y="5093195"/>
                  </a:lnTo>
                  <a:close/>
                </a:path>
                <a:path w="3362325" h="5346065">
                  <a:moveTo>
                    <a:pt x="2721597" y="235508"/>
                  </a:moveTo>
                  <a:lnTo>
                    <a:pt x="2717698" y="234175"/>
                  </a:lnTo>
                  <a:lnTo>
                    <a:pt x="2714193" y="234035"/>
                  </a:lnTo>
                  <a:lnTo>
                    <a:pt x="2710205" y="232714"/>
                  </a:lnTo>
                  <a:lnTo>
                    <a:pt x="2713380" y="235648"/>
                  </a:lnTo>
                  <a:lnTo>
                    <a:pt x="2716403" y="237299"/>
                  </a:lnTo>
                  <a:lnTo>
                    <a:pt x="2720543" y="235877"/>
                  </a:lnTo>
                  <a:lnTo>
                    <a:pt x="2721597" y="235508"/>
                  </a:lnTo>
                  <a:close/>
                </a:path>
                <a:path w="3362325" h="5346065">
                  <a:moveTo>
                    <a:pt x="2820314" y="5277955"/>
                  </a:moveTo>
                  <a:lnTo>
                    <a:pt x="2805836" y="5210886"/>
                  </a:lnTo>
                  <a:lnTo>
                    <a:pt x="2790456" y="5162347"/>
                  </a:lnTo>
                  <a:lnTo>
                    <a:pt x="2772511" y="5114252"/>
                  </a:lnTo>
                  <a:lnTo>
                    <a:pt x="2771610" y="5112220"/>
                  </a:lnTo>
                  <a:lnTo>
                    <a:pt x="2771610" y="5254015"/>
                  </a:lnTo>
                  <a:lnTo>
                    <a:pt x="2771190" y="5255209"/>
                  </a:lnTo>
                  <a:lnTo>
                    <a:pt x="2771394" y="5253939"/>
                  </a:lnTo>
                  <a:lnTo>
                    <a:pt x="2771610" y="5254015"/>
                  </a:lnTo>
                  <a:lnTo>
                    <a:pt x="2771610" y="5112220"/>
                  </a:lnTo>
                  <a:lnTo>
                    <a:pt x="2752077" y="5067973"/>
                  </a:lnTo>
                  <a:lnTo>
                    <a:pt x="2730195" y="5019840"/>
                  </a:lnTo>
                  <a:lnTo>
                    <a:pt x="2706624" y="4973802"/>
                  </a:lnTo>
                  <a:lnTo>
                    <a:pt x="2681808" y="4928667"/>
                  </a:lnTo>
                  <a:lnTo>
                    <a:pt x="2656065" y="4884991"/>
                  </a:lnTo>
                  <a:lnTo>
                    <a:pt x="2656065" y="5131041"/>
                  </a:lnTo>
                  <a:lnTo>
                    <a:pt x="2655938" y="5131003"/>
                  </a:lnTo>
                  <a:lnTo>
                    <a:pt x="2655722" y="5129568"/>
                  </a:lnTo>
                  <a:lnTo>
                    <a:pt x="2655379" y="5128107"/>
                  </a:lnTo>
                  <a:lnTo>
                    <a:pt x="2654719" y="5126520"/>
                  </a:lnTo>
                  <a:lnTo>
                    <a:pt x="2655493" y="5128145"/>
                  </a:lnTo>
                  <a:lnTo>
                    <a:pt x="2655938" y="5129644"/>
                  </a:lnTo>
                  <a:lnTo>
                    <a:pt x="2656065" y="5131041"/>
                  </a:lnTo>
                  <a:lnTo>
                    <a:pt x="2656065" y="4884991"/>
                  </a:lnTo>
                  <a:lnTo>
                    <a:pt x="2628442" y="4841125"/>
                  </a:lnTo>
                  <a:lnTo>
                    <a:pt x="2600337" y="4797526"/>
                  </a:lnTo>
                  <a:lnTo>
                    <a:pt x="2570581" y="4756035"/>
                  </a:lnTo>
                  <a:lnTo>
                    <a:pt x="2539619" y="4715459"/>
                  </a:lnTo>
                  <a:lnTo>
                    <a:pt x="2532862" y="4706772"/>
                  </a:lnTo>
                  <a:lnTo>
                    <a:pt x="2532862" y="4854499"/>
                  </a:lnTo>
                  <a:lnTo>
                    <a:pt x="2531567" y="4854041"/>
                  </a:lnTo>
                  <a:lnTo>
                    <a:pt x="2530678" y="4852962"/>
                  </a:lnTo>
                  <a:lnTo>
                    <a:pt x="2530678" y="4853737"/>
                  </a:lnTo>
                  <a:lnTo>
                    <a:pt x="2529154" y="4851844"/>
                  </a:lnTo>
                  <a:lnTo>
                    <a:pt x="2529814" y="4852086"/>
                  </a:lnTo>
                  <a:lnTo>
                    <a:pt x="2530678" y="4853737"/>
                  </a:lnTo>
                  <a:lnTo>
                    <a:pt x="2530678" y="4852962"/>
                  </a:lnTo>
                  <a:lnTo>
                    <a:pt x="2530030" y="4852162"/>
                  </a:lnTo>
                  <a:lnTo>
                    <a:pt x="2531554" y="4852695"/>
                  </a:lnTo>
                  <a:lnTo>
                    <a:pt x="2532761" y="4854346"/>
                  </a:lnTo>
                  <a:lnTo>
                    <a:pt x="2532545" y="4854384"/>
                  </a:lnTo>
                  <a:lnTo>
                    <a:pt x="2532862" y="4854499"/>
                  </a:lnTo>
                  <a:lnTo>
                    <a:pt x="2532862" y="4706772"/>
                  </a:lnTo>
                  <a:lnTo>
                    <a:pt x="2507869" y="4674616"/>
                  </a:lnTo>
                  <a:lnTo>
                    <a:pt x="2474493" y="4635881"/>
                  </a:lnTo>
                  <a:lnTo>
                    <a:pt x="2440343" y="4596879"/>
                  </a:lnTo>
                  <a:lnTo>
                    <a:pt x="2405011" y="4558817"/>
                  </a:lnTo>
                  <a:lnTo>
                    <a:pt x="2368499" y="4521670"/>
                  </a:lnTo>
                  <a:lnTo>
                    <a:pt x="2330818" y="4485462"/>
                  </a:lnTo>
                  <a:lnTo>
                    <a:pt x="2293289" y="4450651"/>
                  </a:lnTo>
                  <a:lnTo>
                    <a:pt x="2255240" y="4417009"/>
                  </a:lnTo>
                  <a:lnTo>
                    <a:pt x="2177097" y="4354385"/>
                  </a:lnTo>
                  <a:lnTo>
                    <a:pt x="2096820" y="4296397"/>
                  </a:lnTo>
                  <a:lnTo>
                    <a:pt x="2055672" y="4269740"/>
                  </a:lnTo>
                  <a:lnTo>
                    <a:pt x="2013991" y="4244238"/>
                  </a:lnTo>
                  <a:lnTo>
                    <a:pt x="1929472" y="4195521"/>
                  </a:lnTo>
                  <a:lnTo>
                    <a:pt x="1886204" y="4173512"/>
                  </a:lnTo>
                  <a:lnTo>
                    <a:pt x="1842414" y="4152646"/>
                  </a:lnTo>
                  <a:lnTo>
                    <a:pt x="1798104" y="4132961"/>
                  </a:lnTo>
                  <a:lnTo>
                    <a:pt x="1708315" y="4095851"/>
                  </a:lnTo>
                  <a:lnTo>
                    <a:pt x="1616430" y="4063390"/>
                  </a:lnTo>
                  <a:lnTo>
                    <a:pt x="1522463" y="4035590"/>
                  </a:lnTo>
                  <a:lnTo>
                    <a:pt x="1426413" y="4012438"/>
                  </a:lnTo>
                  <a:lnTo>
                    <a:pt x="1377823" y="4001998"/>
                  </a:lnTo>
                  <a:lnTo>
                    <a:pt x="1328712" y="3992740"/>
                  </a:lnTo>
                  <a:lnTo>
                    <a:pt x="1229372" y="3976497"/>
                  </a:lnTo>
                  <a:lnTo>
                    <a:pt x="1180985" y="3970185"/>
                  </a:lnTo>
                  <a:lnTo>
                    <a:pt x="1083652" y="3962743"/>
                  </a:lnTo>
                  <a:lnTo>
                    <a:pt x="1035088" y="3960406"/>
                  </a:lnTo>
                  <a:lnTo>
                    <a:pt x="938060" y="3958450"/>
                  </a:lnTo>
                  <a:lnTo>
                    <a:pt x="889114" y="3960012"/>
                  </a:lnTo>
                  <a:lnTo>
                    <a:pt x="791946" y="3963403"/>
                  </a:lnTo>
                  <a:lnTo>
                    <a:pt x="694740" y="3969474"/>
                  </a:lnTo>
                  <a:lnTo>
                    <a:pt x="597103" y="3978084"/>
                  </a:lnTo>
                  <a:lnTo>
                    <a:pt x="450723" y="3995064"/>
                  </a:lnTo>
                  <a:lnTo>
                    <a:pt x="402018" y="4001401"/>
                  </a:lnTo>
                  <a:lnTo>
                    <a:pt x="402018" y="4115244"/>
                  </a:lnTo>
                  <a:lnTo>
                    <a:pt x="401713" y="4116489"/>
                  </a:lnTo>
                  <a:lnTo>
                    <a:pt x="402018" y="4115244"/>
                  </a:lnTo>
                  <a:lnTo>
                    <a:pt x="402018" y="4001401"/>
                  </a:lnTo>
                  <a:lnTo>
                    <a:pt x="353187" y="4007751"/>
                  </a:lnTo>
                  <a:lnTo>
                    <a:pt x="304546" y="4013466"/>
                  </a:lnTo>
                  <a:lnTo>
                    <a:pt x="300558" y="4016095"/>
                  </a:lnTo>
                  <a:lnTo>
                    <a:pt x="296684" y="4018775"/>
                  </a:lnTo>
                  <a:lnTo>
                    <a:pt x="293116" y="4020210"/>
                  </a:lnTo>
                  <a:lnTo>
                    <a:pt x="288328" y="4018521"/>
                  </a:lnTo>
                  <a:lnTo>
                    <a:pt x="282155" y="4019029"/>
                  </a:lnTo>
                  <a:lnTo>
                    <a:pt x="279082" y="4015257"/>
                  </a:lnTo>
                  <a:lnTo>
                    <a:pt x="276352" y="4012946"/>
                  </a:lnTo>
                  <a:lnTo>
                    <a:pt x="280111" y="4008882"/>
                  </a:lnTo>
                  <a:lnTo>
                    <a:pt x="284022" y="4008907"/>
                  </a:lnTo>
                  <a:lnTo>
                    <a:pt x="309156" y="3986809"/>
                  </a:lnTo>
                  <a:lnTo>
                    <a:pt x="336105" y="3966705"/>
                  </a:lnTo>
                  <a:lnTo>
                    <a:pt x="363931" y="3949598"/>
                  </a:lnTo>
                  <a:lnTo>
                    <a:pt x="392938" y="3932898"/>
                  </a:lnTo>
                  <a:lnTo>
                    <a:pt x="412724" y="3921036"/>
                  </a:lnTo>
                  <a:lnTo>
                    <a:pt x="431253" y="3908717"/>
                  </a:lnTo>
                  <a:lnTo>
                    <a:pt x="448487" y="3894607"/>
                  </a:lnTo>
                  <a:lnTo>
                    <a:pt x="463994" y="3878529"/>
                  </a:lnTo>
                  <a:lnTo>
                    <a:pt x="499922" y="3852164"/>
                  </a:lnTo>
                  <a:lnTo>
                    <a:pt x="521385" y="3819334"/>
                  </a:lnTo>
                  <a:lnTo>
                    <a:pt x="527278" y="3783711"/>
                  </a:lnTo>
                  <a:lnTo>
                    <a:pt x="518617" y="3742931"/>
                  </a:lnTo>
                  <a:lnTo>
                    <a:pt x="464210" y="3747960"/>
                  </a:lnTo>
                  <a:lnTo>
                    <a:pt x="412940" y="3759479"/>
                  </a:lnTo>
                  <a:lnTo>
                    <a:pt x="364134" y="3777259"/>
                  </a:lnTo>
                  <a:lnTo>
                    <a:pt x="317131" y="3801059"/>
                  </a:lnTo>
                  <a:lnTo>
                    <a:pt x="272516" y="3827056"/>
                  </a:lnTo>
                  <a:lnTo>
                    <a:pt x="229196" y="3856202"/>
                  </a:lnTo>
                  <a:lnTo>
                    <a:pt x="158496" y="3909352"/>
                  </a:lnTo>
                  <a:lnTo>
                    <a:pt x="130302" y="3929024"/>
                  </a:lnTo>
                  <a:lnTo>
                    <a:pt x="95262" y="3953014"/>
                  </a:lnTo>
                  <a:lnTo>
                    <a:pt x="73152" y="3968102"/>
                  </a:lnTo>
                  <a:lnTo>
                    <a:pt x="44970" y="3989120"/>
                  </a:lnTo>
                  <a:lnTo>
                    <a:pt x="43738" y="3990035"/>
                  </a:lnTo>
                  <a:lnTo>
                    <a:pt x="33934" y="3997350"/>
                  </a:lnTo>
                  <a:lnTo>
                    <a:pt x="22898" y="4005567"/>
                  </a:lnTo>
                  <a:lnTo>
                    <a:pt x="2070" y="4033228"/>
                  </a:lnTo>
                  <a:lnTo>
                    <a:pt x="0" y="4064825"/>
                  </a:lnTo>
                  <a:lnTo>
                    <a:pt x="4775" y="4117695"/>
                  </a:lnTo>
                  <a:lnTo>
                    <a:pt x="14808" y="4161650"/>
                  </a:lnTo>
                  <a:lnTo>
                    <a:pt x="34264" y="4191419"/>
                  </a:lnTo>
                  <a:lnTo>
                    <a:pt x="39243" y="4205300"/>
                  </a:lnTo>
                  <a:lnTo>
                    <a:pt x="41046" y="4207281"/>
                  </a:lnTo>
                  <a:lnTo>
                    <a:pt x="48260" y="4215219"/>
                  </a:lnTo>
                  <a:lnTo>
                    <a:pt x="60058" y="4222077"/>
                  </a:lnTo>
                  <a:lnTo>
                    <a:pt x="73380" y="4226788"/>
                  </a:lnTo>
                  <a:lnTo>
                    <a:pt x="113919" y="4238409"/>
                  </a:lnTo>
                  <a:lnTo>
                    <a:pt x="154025" y="4251236"/>
                  </a:lnTo>
                  <a:lnTo>
                    <a:pt x="234670" y="4275683"/>
                  </a:lnTo>
                  <a:lnTo>
                    <a:pt x="238442" y="4278363"/>
                  </a:lnTo>
                  <a:lnTo>
                    <a:pt x="242214" y="4281043"/>
                  </a:lnTo>
                  <a:lnTo>
                    <a:pt x="250304" y="4285246"/>
                  </a:lnTo>
                  <a:lnTo>
                    <a:pt x="258902" y="4288282"/>
                  </a:lnTo>
                  <a:lnTo>
                    <a:pt x="268389" y="4288929"/>
                  </a:lnTo>
                  <a:lnTo>
                    <a:pt x="275399" y="4295457"/>
                  </a:lnTo>
                  <a:lnTo>
                    <a:pt x="283464" y="4299648"/>
                  </a:lnTo>
                  <a:lnTo>
                    <a:pt x="292074" y="4302696"/>
                  </a:lnTo>
                  <a:lnTo>
                    <a:pt x="301155" y="4304550"/>
                  </a:lnTo>
                  <a:lnTo>
                    <a:pt x="305816" y="4308894"/>
                  </a:lnTo>
                  <a:lnTo>
                    <a:pt x="311315" y="4312183"/>
                  </a:lnTo>
                  <a:lnTo>
                    <a:pt x="317423" y="4314342"/>
                  </a:lnTo>
                  <a:lnTo>
                    <a:pt x="323049" y="4317670"/>
                  </a:lnTo>
                  <a:lnTo>
                    <a:pt x="366395" y="4341063"/>
                  </a:lnTo>
                  <a:lnTo>
                    <a:pt x="408889" y="4365510"/>
                  </a:lnTo>
                  <a:lnTo>
                    <a:pt x="450088" y="4392180"/>
                  </a:lnTo>
                  <a:lnTo>
                    <a:pt x="490372" y="4419879"/>
                  </a:lnTo>
                  <a:lnTo>
                    <a:pt x="529297" y="4449788"/>
                  </a:lnTo>
                  <a:lnTo>
                    <a:pt x="567245" y="4480712"/>
                  </a:lnTo>
                  <a:lnTo>
                    <a:pt x="623239" y="4531474"/>
                  </a:lnTo>
                  <a:lnTo>
                    <a:pt x="629323" y="4536313"/>
                  </a:lnTo>
                  <a:lnTo>
                    <a:pt x="635876" y="4539970"/>
                  </a:lnTo>
                  <a:lnTo>
                    <a:pt x="642505" y="4542320"/>
                  </a:lnTo>
                  <a:lnTo>
                    <a:pt x="650087" y="4539602"/>
                  </a:lnTo>
                  <a:lnTo>
                    <a:pt x="655040" y="4534624"/>
                  </a:lnTo>
                  <a:lnTo>
                    <a:pt x="657720" y="4528832"/>
                  </a:lnTo>
                  <a:lnTo>
                    <a:pt x="658482" y="4522368"/>
                  </a:lnTo>
                  <a:lnTo>
                    <a:pt x="657250" y="4516552"/>
                  </a:lnTo>
                  <a:lnTo>
                    <a:pt x="651052" y="4492803"/>
                  </a:lnTo>
                  <a:lnTo>
                    <a:pt x="647649" y="4444466"/>
                  </a:lnTo>
                  <a:lnTo>
                    <a:pt x="633399" y="4401718"/>
                  </a:lnTo>
                  <a:lnTo>
                    <a:pt x="586181" y="4348670"/>
                  </a:lnTo>
                  <a:lnTo>
                    <a:pt x="514896" y="4283075"/>
                  </a:lnTo>
                  <a:lnTo>
                    <a:pt x="476986" y="4253522"/>
                  </a:lnTo>
                  <a:lnTo>
                    <a:pt x="438061" y="4224960"/>
                  </a:lnTo>
                  <a:lnTo>
                    <a:pt x="398145" y="4197388"/>
                  </a:lnTo>
                  <a:lnTo>
                    <a:pt x="357314" y="4170845"/>
                  </a:lnTo>
                  <a:lnTo>
                    <a:pt x="343954" y="4163428"/>
                  </a:lnTo>
                  <a:lnTo>
                    <a:pt x="337832" y="4158577"/>
                  </a:lnTo>
                  <a:lnTo>
                    <a:pt x="332016" y="4153827"/>
                  </a:lnTo>
                  <a:lnTo>
                    <a:pt x="328015" y="4148366"/>
                  </a:lnTo>
                  <a:lnTo>
                    <a:pt x="328256" y="4143070"/>
                  </a:lnTo>
                  <a:lnTo>
                    <a:pt x="331736" y="4137558"/>
                  </a:lnTo>
                  <a:lnTo>
                    <a:pt x="337032" y="4132694"/>
                  </a:lnTo>
                  <a:lnTo>
                    <a:pt x="344601" y="4135374"/>
                  </a:lnTo>
                  <a:lnTo>
                    <a:pt x="351878" y="4135247"/>
                  </a:lnTo>
                  <a:lnTo>
                    <a:pt x="358470" y="4133532"/>
                  </a:lnTo>
                  <a:lnTo>
                    <a:pt x="364858" y="4129062"/>
                  </a:lnTo>
                  <a:lnTo>
                    <a:pt x="372732" y="4130497"/>
                  </a:lnTo>
                  <a:lnTo>
                    <a:pt x="380504" y="4130548"/>
                  </a:lnTo>
                  <a:lnTo>
                    <a:pt x="387756" y="4129074"/>
                  </a:lnTo>
                  <a:lnTo>
                    <a:pt x="394512" y="4124718"/>
                  </a:lnTo>
                  <a:lnTo>
                    <a:pt x="396595" y="4126801"/>
                  </a:lnTo>
                  <a:lnTo>
                    <a:pt x="398653" y="4126179"/>
                  </a:lnTo>
                  <a:lnTo>
                    <a:pt x="400253" y="4124058"/>
                  </a:lnTo>
                  <a:lnTo>
                    <a:pt x="407327" y="4126547"/>
                  </a:lnTo>
                  <a:lnTo>
                    <a:pt x="414680" y="4126458"/>
                  </a:lnTo>
                  <a:lnTo>
                    <a:pt x="421627" y="4124871"/>
                  </a:lnTo>
                  <a:lnTo>
                    <a:pt x="428294" y="4120489"/>
                  </a:lnTo>
                  <a:lnTo>
                    <a:pt x="442518" y="4122826"/>
                  </a:lnTo>
                  <a:lnTo>
                    <a:pt x="496290" y="4117568"/>
                  </a:lnTo>
                  <a:lnTo>
                    <a:pt x="589000" y="4109910"/>
                  </a:lnTo>
                  <a:lnTo>
                    <a:pt x="635850" y="4104919"/>
                  </a:lnTo>
                  <a:lnTo>
                    <a:pt x="735495" y="4097007"/>
                  </a:lnTo>
                  <a:lnTo>
                    <a:pt x="894118" y="4088396"/>
                  </a:lnTo>
                  <a:lnTo>
                    <a:pt x="936282" y="4091165"/>
                  </a:lnTo>
                  <a:lnTo>
                    <a:pt x="999896" y="4093438"/>
                  </a:lnTo>
                  <a:lnTo>
                    <a:pt x="1049388" y="4096105"/>
                  </a:lnTo>
                  <a:lnTo>
                    <a:pt x="1147279" y="4106430"/>
                  </a:lnTo>
                  <a:lnTo>
                    <a:pt x="1245133" y="4119448"/>
                  </a:lnTo>
                  <a:lnTo>
                    <a:pt x="1293520" y="4128465"/>
                  </a:lnTo>
                  <a:lnTo>
                    <a:pt x="1341704" y="4138752"/>
                  </a:lnTo>
                  <a:lnTo>
                    <a:pt x="1389672" y="4150309"/>
                  </a:lnTo>
                  <a:lnTo>
                    <a:pt x="1485417" y="4176052"/>
                  </a:lnTo>
                  <a:lnTo>
                    <a:pt x="1671091" y="4236250"/>
                  </a:lnTo>
                  <a:lnTo>
                    <a:pt x="1678609" y="4242943"/>
                  </a:lnTo>
                  <a:lnTo>
                    <a:pt x="1687068" y="4247286"/>
                  </a:lnTo>
                  <a:lnTo>
                    <a:pt x="1705914" y="4251249"/>
                  </a:lnTo>
                  <a:lnTo>
                    <a:pt x="1709648" y="4253903"/>
                  </a:lnTo>
                  <a:lnTo>
                    <a:pt x="1713382" y="4256570"/>
                  </a:lnTo>
                  <a:lnTo>
                    <a:pt x="1721396" y="4260761"/>
                  </a:lnTo>
                  <a:lnTo>
                    <a:pt x="1729943" y="4263771"/>
                  </a:lnTo>
                  <a:lnTo>
                    <a:pt x="1739417" y="4264431"/>
                  </a:lnTo>
                  <a:lnTo>
                    <a:pt x="1745792" y="4270718"/>
                  </a:lnTo>
                  <a:lnTo>
                    <a:pt x="1753260" y="4274705"/>
                  </a:lnTo>
                  <a:lnTo>
                    <a:pt x="1761286" y="4277538"/>
                  </a:lnTo>
                  <a:lnTo>
                    <a:pt x="1769745" y="4279189"/>
                  </a:lnTo>
                  <a:lnTo>
                    <a:pt x="1772043" y="4282681"/>
                  </a:lnTo>
                  <a:lnTo>
                    <a:pt x="1774291" y="4286174"/>
                  </a:lnTo>
                  <a:lnTo>
                    <a:pt x="1781136" y="4288599"/>
                  </a:lnTo>
                  <a:lnTo>
                    <a:pt x="1789049" y="4288701"/>
                  </a:lnTo>
                  <a:lnTo>
                    <a:pt x="1791030" y="4290733"/>
                  </a:lnTo>
                  <a:lnTo>
                    <a:pt x="1793417" y="4291584"/>
                  </a:lnTo>
                  <a:lnTo>
                    <a:pt x="1796338" y="4291266"/>
                  </a:lnTo>
                  <a:lnTo>
                    <a:pt x="1800987" y="4295597"/>
                  </a:lnTo>
                  <a:lnTo>
                    <a:pt x="1812048" y="4302201"/>
                  </a:lnTo>
                  <a:lnTo>
                    <a:pt x="1818030" y="4304322"/>
                  </a:lnTo>
                  <a:lnTo>
                    <a:pt x="1901825" y="4346041"/>
                  </a:lnTo>
                  <a:lnTo>
                    <a:pt x="1928025" y="4363377"/>
                  </a:lnTo>
                  <a:lnTo>
                    <a:pt x="1932355" y="4362208"/>
                  </a:lnTo>
                  <a:lnTo>
                    <a:pt x="1936559" y="4361002"/>
                  </a:lnTo>
                  <a:lnTo>
                    <a:pt x="1937550" y="4358665"/>
                  </a:lnTo>
                  <a:lnTo>
                    <a:pt x="1932698" y="4352912"/>
                  </a:lnTo>
                  <a:lnTo>
                    <a:pt x="1924837" y="4346092"/>
                  </a:lnTo>
                  <a:lnTo>
                    <a:pt x="1925142" y="4343501"/>
                  </a:lnTo>
                  <a:lnTo>
                    <a:pt x="1931504" y="4340364"/>
                  </a:lnTo>
                  <a:lnTo>
                    <a:pt x="1936394" y="4340745"/>
                  </a:lnTo>
                  <a:lnTo>
                    <a:pt x="1940496" y="4339501"/>
                  </a:lnTo>
                  <a:lnTo>
                    <a:pt x="2023249" y="4392981"/>
                  </a:lnTo>
                  <a:lnTo>
                    <a:pt x="2063635" y="4420717"/>
                  </a:lnTo>
                  <a:lnTo>
                    <a:pt x="2141690" y="4480611"/>
                  </a:lnTo>
                  <a:lnTo>
                    <a:pt x="2217686" y="4542472"/>
                  </a:lnTo>
                  <a:lnTo>
                    <a:pt x="2254859" y="4574464"/>
                  </a:lnTo>
                  <a:lnTo>
                    <a:pt x="2279700" y="4602099"/>
                  </a:lnTo>
                  <a:lnTo>
                    <a:pt x="2354503" y="4682401"/>
                  </a:lnTo>
                  <a:lnTo>
                    <a:pt x="2427795" y="4759464"/>
                  </a:lnTo>
                  <a:lnTo>
                    <a:pt x="2429726" y="4761496"/>
                  </a:lnTo>
                  <a:lnTo>
                    <a:pt x="2430488" y="4761763"/>
                  </a:lnTo>
                  <a:lnTo>
                    <a:pt x="2430805" y="4761877"/>
                  </a:lnTo>
                  <a:lnTo>
                    <a:pt x="2429726" y="4761496"/>
                  </a:lnTo>
                  <a:lnTo>
                    <a:pt x="2430068" y="4764316"/>
                  </a:lnTo>
                  <a:lnTo>
                    <a:pt x="2430970" y="4767326"/>
                  </a:lnTo>
                  <a:lnTo>
                    <a:pt x="2432723" y="4769294"/>
                  </a:lnTo>
                  <a:lnTo>
                    <a:pt x="2437714" y="4771060"/>
                  </a:lnTo>
                  <a:lnTo>
                    <a:pt x="2437981" y="4776533"/>
                  </a:lnTo>
                  <a:lnTo>
                    <a:pt x="2440508" y="4780127"/>
                  </a:lnTo>
                  <a:lnTo>
                    <a:pt x="2445080" y="4781740"/>
                  </a:lnTo>
                  <a:lnTo>
                    <a:pt x="2445651" y="4785982"/>
                  </a:lnTo>
                  <a:lnTo>
                    <a:pt x="2448179" y="4789563"/>
                  </a:lnTo>
                  <a:lnTo>
                    <a:pt x="2452852" y="4791214"/>
                  </a:lnTo>
                  <a:lnTo>
                    <a:pt x="2453322" y="4795431"/>
                  </a:lnTo>
                  <a:lnTo>
                    <a:pt x="2455849" y="4799012"/>
                  </a:lnTo>
                  <a:lnTo>
                    <a:pt x="2460637" y="4800701"/>
                  </a:lnTo>
                  <a:lnTo>
                    <a:pt x="2461107" y="4804905"/>
                  </a:lnTo>
                  <a:lnTo>
                    <a:pt x="2463520" y="4808461"/>
                  </a:lnTo>
                  <a:lnTo>
                    <a:pt x="2468308" y="4810150"/>
                  </a:lnTo>
                  <a:lnTo>
                    <a:pt x="2468245" y="4815510"/>
                  </a:lnTo>
                  <a:lnTo>
                    <a:pt x="2471089" y="4817859"/>
                  </a:lnTo>
                  <a:lnTo>
                    <a:pt x="2475979" y="4819586"/>
                  </a:lnTo>
                  <a:lnTo>
                    <a:pt x="2475801" y="4824920"/>
                  </a:lnTo>
                  <a:lnTo>
                    <a:pt x="2478227" y="4828464"/>
                  </a:lnTo>
                  <a:lnTo>
                    <a:pt x="2483116" y="4830203"/>
                  </a:lnTo>
                  <a:lnTo>
                    <a:pt x="2484018" y="4831689"/>
                  </a:lnTo>
                  <a:lnTo>
                    <a:pt x="2483967" y="4834687"/>
                  </a:lnTo>
                  <a:lnTo>
                    <a:pt x="2486406" y="4837862"/>
                  </a:lnTo>
                  <a:lnTo>
                    <a:pt x="2489974" y="4838954"/>
                  </a:lnTo>
                  <a:lnTo>
                    <a:pt x="2490355" y="4839487"/>
                  </a:lnTo>
                  <a:lnTo>
                    <a:pt x="2490673" y="4839601"/>
                  </a:lnTo>
                  <a:lnTo>
                    <a:pt x="2490508" y="4844923"/>
                  </a:lnTo>
                  <a:lnTo>
                    <a:pt x="2491613" y="4846663"/>
                  </a:lnTo>
                  <a:lnTo>
                    <a:pt x="2492705" y="4848403"/>
                  </a:lnTo>
                  <a:lnTo>
                    <a:pt x="2497912" y="4848885"/>
                  </a:lnTo>
                  <a:lnTo>
                    <a:pt x="2497823" y="4850206"/>
                  </a:lnTo>
                  <a:lnTo>
                    <a:pt x="2498064" y="4854333"/>
                  </a:lnTo>
                  <a:lnTo>
                    <a:pt x="2500274" y="4857801"/>
                  </a:lnTo>
                  <a:lnTo>
                    <a:pt x="2505379" y="4859604"/>
                  </a:lnTo>
                  <a:lnTo>
                    <a:pt x="2505100" y="4864900"/>
                  </a:lnTo>
                  <a:lnTo>
                    <a:pt x="2507411" y="4868405"/>
                  </a:lnTo>
                  <a:lnTo>
                    <a:pt x="2512415" y="4870170"/>
                  </a:lnTo>
                  <a:lnTo>
                    <a:pt x="2512555" y="4874260"/>
                  </a:lnTo>
                  <a:lnTo>
                    <a:pt x="2514866" y="4877778"/>
                  </a:lnTo>
                  <a:lnTo>
                    <a:pt x="2519756" y="4879505"/>
                  </a:lnTo>
                  <a:lnTo>
                    <a:pt x="2519591" y="4884826"/>
                  </a:lnTo>
                  <a:lnTo>
                    <a:pt x="2521889" y="4888344"/>
                  </a:lnTo>
                  <a:lnTo>
                    <a:pt x="2526677" y="4890033"/>
                  </a:lnTo>
                  <a:lnTo>
                    <a:pt x="2586393" y="4986553"/>
                  </a:lnTo>
                  <a:lnTo>
                    <a:pt x="2596515" y="4998212"/>
                  </a:lnTo>
                  <a:lnTo>
                    <a:pt x="2604782" y="5010556"/>
                  </a:lnTo>
                  <a:lnTo>
                    <a:pt x="2618803" y="5037061"/>
                  </a:lnTo>
                  <a:lnTo>
                    <a:pt x="2617838" y="5038064"/>
                  </a:lnTo>
                  <a:lnTo>
                    <a:pt x="2616022" y="5040122"/>
                  </a:lnTo>
                  <a:lnTo>
                    <a:pt x="2611704" y="5042636"/>
                  </a:lnTo>
                  <a:lnTo>
                    <a:pt x="2608884" y="5042992"/>
                  </a:lnTo>
                  <a:lnTo>
                    <a:pt x="2605201" y="5043030"/>
                  </a:lnTo>
                  <a:lnTo>
                    <a:pt x="2609367" y="5053927"/>
                  </a:lnTo>
                  <a:lnTo>
                    <a:pt x="2614206" y="5063718"/>
                  </a:lnTo>
                  <a:lnTo>
                    <a:pt x="2619845" y="5073789"/>
                  </a:lnTo>
                  <a:lnTo>
                    <a:pt x="2627655" y="5081943"/>
                  </a:lnTo>
                  <a:lnTo>
                    <a:pt x="2631592" y="5084673"/>
                  </a:lnTo>
                  <a:lnTo>
                    <a:pt x="2634767" y="5088496"/>
                  </a:lnTo>
                  <a:lnTo>
                    <a:pt x="2636024" y="5091633"/>
                  </a:lnTo>
                  <a:lnTo>
                    <a:pt x="2636647" y="5093195"/>
                  </a:lnTo>
                  <a:lnTo>
                    <a:pt x="2645232" y="5096230"/>
                  </a:lnTo>
                  <a:lnTo>
                    <a:pt x="2646426" y="5095303"/>
                  </a:lnTo>
                  <a:lnTo>
                    <a:pt x="2646324" y="5096624"/>
                  </a:lnTo>
                  <a:lnTo>
                    <a:pt x="2635339" y="5092738"/>
                  </a:lnTo>
                  <a:lnTo>
                    <a:pt x="2634107" y="5100383"/>
                  </a:lnTo>
                  <a:lnTo>
                    <a:pt x="2637294" y="5105552"/>
                  </a:lnTo>
                  <a:lnTo>
                    <a:pt x="2642971" y="5110251"/>
                  </a:lnTo>
                  <a:lnTo>
                    <a:pt x="2642044" y="5115306"/>
                  </a:lnTo>
                  <a:lnTo>
                    <a:pt x="2643594" y="5118557"/>
                  </a:lnTo>
                  <a:lnTo>
                    <a:pt x="2648064" y="5121478"/>
                  </a:lnTo>
                  <a:lnTo>
                    <a:pt x="2648521" y="5124335"/>
                  </a:lnTo>
                  <a:lnTo>
                    <a:pt x="2648750" y="5125758"/>
                  </a:lnTo>
                  <a:lnTo>
                    <a:pt x="2649639" y="5128768"/>
                  </a:lnTo>
                  <a:lnTo>
                    <a:pt x="2650096" y="5130279"/>
                  </a:lnTo>
                  <a:lnTo>
                    <a:pt x="2655201" y="5132082"/>
                  </a:lnTo>
                  <a:lnTo>
                    <a:pt x="2655011" y="5134711"/>
                  </a:lnTo>
                  <a:lnTo>
                    <a:pt x="2655354" y="5137518"/>
                  </a:lnTo>
                  <a:lnTo>
                    <a:pt x="2657322" y="5139563"/>
                  </a:lnTo>
                  <a:lnTo>
                    <a:pt x="2660383" y="5150078"/>
                  </a:lnTo>
                  <a:lnTo>
                    <a:pt x="2664676" y="5159667"/>
                  </a:lnTo>
                  <a:lnTo>
                    <a:pt x="2669794" y="5169560"/>
                  </a:lnTo>
                  <a:lnTo>
                    <a:pt x="2676207" y="5178564"/>
                  </a:lnTo>
                  <a:lnTo>
                    <a:pt x="2678442" y="5186083"/>
                  </a:lnTo>
                  <a:lnTo>
                    <a:pt x="2680970" y="5193716"/>
                  </a:lnTo>
                  <a:lnTo>
                    <a:pt x="2684627" y="5200396"/>
                  </a:lnTo>
                  <a:lnTo>
                    <a:pt x="2689783" y="5206250"/>
                  </a:lnTo>
                  <a:lnTo>
                    <a:pt x="2688983" y="5214048"/>
                  </a:lnTo>
                  <a:lnTo>
                    <a:pt x="2693047" y="5219522"/>
                  </a:lnTo>
                  <a:lnTo>
                    <a:pt x="2696667" y="5224843"/>
                  </a:lnTo>
                  <a:lnTo>
                    <a:pt x="2697696" y="5227904"/>
                  </a:lnTo>
                  <a:lnTo>
                    <a:pt x="2698204" y="5229428"/>
                  </a:lnTo>
                  <a:lnTo>
                    <a:pt x="2706408" y="5253875"/>
                  </a:lnTo>
                  <a:lnTo>
                    <a:pt x="2716314" y="5284317"/>
                  </a:lnTo>
                  <a:lnTo>
                    <a:pt x="2725216" y="5314404"/>
                  </a:lnTo>
                  <a:lnTo>
                    <a:pt x="2730690" y="5345963"/>
                  </a:lnTo>
                  <a:lnTo>
                    <a:pt x="2740787" y="5342801"/>
                  </a:lnTo>
                  <a:lnTo>
                    <a:pt x="2750591" y="5342217"/>
                  </a:lnTo>
                  <a:lnTo>
                    <a:pt x="2759900" y="5338775"/>
                  </a:lnTo>
                  <a:lnTo>
                    <a:pt x="2766453" y="5333009"/>
                  </a:lnTo>
                  <a:lnTo>
                    <a:pt x="2768816" y="5331155"/>
                  </a:lnTo>
                  <a:lnTo>
                    <a:pt x="2769882" y="5328831"/>
                  </a:lnTo>
                  <a:lnTo>
                    <a:pt x="2769755" y="5326088"/>
                  </a:lnTo>
                  <a:lnTo>
                    <a:pt x="2776563" y="5324462"/>
                  </a:lnTo>
                  <a:lnTo>
                    <a:pt x="2783611" y="5325605"/>
                  </a:lnTo>
                  <a:lnTo>
                    <a:pt x="2790406" y="5325313"/>
                  </a:lnTo>
                  <a:lnTo>
                    <a:pt x="2796463" y="5319369"/>
                  </a:lnTo>
                  <a:lnTo>
                    <a:pt x="2811627" y="5308562"/>
                  </a:lnTo>
                  <a:lnTo>
                    <a:pt x="2818714" y="5294896"/>
                  </a:lnTo>
                  <a:lnTo>
                    <a:pt x="2820314" y="5277955"/>
                  </a:lnTo>
                  <a:close/>
                </a:path>
                <a:path w="3362325" h="5346065">
                  <a:moveTo>
                    <a:pt x="2940304" y="283870"/>
                  </a:moveTo>
                  <a:lnTo>
                    <a:pt x="2920200" y="250494"/>
                  </a:lnTo>
                  <a:lnTo>
                    <a:pt x="2887764" y="225386"/>
                  </a:lnTo>
                  <a:lnTo>
                    <a:pt x="2853613" y="202209"/>
                  </a:lnTo>
                  <a:lnTo>
                    <a:pt x="2818155" y="180835"/>
                  </a:lnTo>
                  <a:lnTo>
                    <a:pt x="2781757" y="161112"/>
                  </a:lnTo>
                  <a:lnTo>
                    <a:pt x="2753042" y="147256"/>
                  </a:lnTo>
                  <a:lnTo>
                    <a:pt x="2753042" y="250215"/>
                  </a:lnTo>
                  <a:lnTo>
                    <a:pt x="2752013" y="249224"/>
                  </a:lnTo>
                  <a:lnTo>
                    <a:pt x="2750985" y="248246"/>
                  </a:lnTo>
                  <a:lnTo>
                    <a:pt x="2749689" y="247345"/>
                  </a:lnTo>
                  <a:lnTo>
                    <a:pt x="2751074" y="248208"/>
                  </a:lnTo>
                  <a:lnTo>
                    <a:pt x="2752191" y="249174"/>
                  </a:lnTo>
                  <a:lnTo>
                    <a:pt x="2753042" y="250215"/>
                  </a:lnTo>
                  <a:lnTo>
                    <a:pt x="2753042" y="147256"/>
                  </a:lnTo>
                  <a:lnTo>
                    <a:pt x="2737891" y="139928"/>
                  </a:lnTo>
                  <a:lnTo>
                    <a:pt x="2729433" y="136194"/>
                  </a:lnTo>
                  <a:lnTo>
                    <a:pt x="2729433" y="232816"/>
                  </a:lnTo>
                  <a:lnTo>
                    <a:pt x="2728557" y="233121"/>
                  </a:lnTo>
                  <a:lnTo>
                    <a:pt x="2728760" y="231711"/>
                  </a:lnTo>
                  <a:lnTo>
                    <a:pt x="2729433" y="232816"/>
                  </a:lnTo>
                  <a:lnTo>
                    <a:pt x="2729433" y="136194"/>
                  </a:lnTo>
                  <a:lnTo>
                    <a:pt x="2693505" y="120281"/>
                  </a:lnTo>
                  <a:lnTo>
                    <a:pt x="2648623" y="102133"/>
                  </a:lnTo>
                  <a:lnTo>
                    <a:pt x="2603258" y="85496"/>
                  </a:lnTo>
                  <a:lnTo>
                    <a:pt x="2557411" y="70383"/>
                  </a:lnTo>
                  <a:lnTo>
                    <a:pt x="2535809" y="64033"/>
                  </a:lnTo>
                  <a:lnTo>
                    <a:pt x="2535809" y="136906"/>
                  </a:lnTo>
                  <a:lnTo>
                    <a:pt x="2534818" y="137236"/>
                  </a:lnTo>
                  <a:lnTo>
                    <a:pt x="2535174" y="137109"/>
                  </a:lnTo>
                  <a:lnTo>
                    <a:pt x="2535809" y="136906"/>
                  </a:lnTo>
                  <a:lnTo>
                    <a:pt x="2535809" y="64033"/>
                  </a:lnTo>
                  <a:lnTo>
                    <a:pt x="2534475" y="63639"/>
                  </a:lnTo>
                  <a:lnTo>
                    <a:pt x="2534475" y="137350"/>
                  </a:lnTo>
                  <a:lnTo>
                    <a:pt x="2532469" y="136715"/>
                  </a:lnTo>
                  <a:lnTo>
                    <a:pt x="2533002" y="136525"/>
                  </a:lnTo>
                  <a:lnTo>
                    <a:pt x="2534475" y="137350"/>
                  </a:lnTo>
                  <a:lnTo>
                    <a:pt x="2534475" y="63639"/>
                  </a:lnTo>
                  <a:lnTo>
                    <a:pt x="2528303" y="61823"/>
                  </a:lnTo>
                  <a:lnTo>
                    <a:pt x="2528303" y="135445"/>
                  </a:lnTo>
                  <a:lnTo>
                    <a:pt x="2527681" y="135661"/>
                  </a:lnTo>
                  <a:lnTo>
                    <a:pt x="2526868" y="134759"/>
                  </a:lnTo>
                  <a:lnTo>
                    <a:pt x="2528303" y="135445"/>
                  </a:lnTo>
                  <a:lnTo>
                    <a:pt x="2528303" y="61823"/>
                  </a:lnTo>
                  <a:lnTo>
                    <a:pt x="2511094" y="56756"/>
                  </a:lnTo>
                  <a:lnTo>
                    <a:pt x="2464320" y="44640"/>
                  </a:lnTo>
                  <a:lnTo>
                    <a:pt x="2425966" y="36017"/>
                  </a:lnTo>
                  <a:lnTo>
                    <a:pt x="2425966" y="128993"/>
                  </a:lnTo>
                  <a:lnTo>
                    <a:pt x="2425319" y="130568"/>
                  </a:lnTo>
                  <a:lnTo>
                    <a:pt x="2425090" y="129298"/>
                  </a:lnTo>
                  <a:lnTo>
                    <a:pt x="2425966" y="128993"/>
                  </a:lnTo>
                  <a:lnTo>
                    <a:pt x="2425966" y="36017"/>
                  </a:lnTo>
                  <a:lnTo>
                    <a:pt x="2369426" y="24892"/>
                  </a:lnTo>
                  <a:lnTo>
                    <a:pt x="2321318" y="17259"/>
                  </a:lnTo>
                  <a:lnTo>
                    <a:pt x="2272792" y="11112"/>
                  </a:lnTo>
                  <a:lnTo>
                    <a:pt x="2223859" y="6451"/>
                  </a:lnTo>
                  <a:lnTo>
                    <a:pt x="2172411" y="2641"/>
                  </a:lnTo>
                  <a:lnTo>
                    <a:pt x="2121230" y="101"/>
                  </a:lnTo>
                  <a:lnTo>
                    <a:pt x="2070747" y="0"/>
                  </a:lnTo>
                  <a:lnTo>
                    <a:pt x="1971001" y="4749"/>
                  </a:lnTo>
                  <a:lnTo>
                    <a:pt x="1921738" y="9601"/>
                  </a:lnTo>
                  <a:lnTo>
                    <a:pt x="1824482" y="24244"/>
                  </a:lnTo>
                  <a:lnTo>
                    <a:pt x="1776476" y="34036"/>
                  </a:lnTo>
                  <a:lnTo>
                    <a:pt x="1728749" y="45072"/>
                  </a:lnTo>
                  <a:lnTo>
                    <a:pt x="1634566" y="72072"/>
                  </a:lnTo>
                  <a:lnTo>
                    <a:pt x="1588109" y="88049"/>
                  </a:lnTo>
                  <a:lnTo>
                    <a:pt x="1541945" y="105270"/>
                  </a:lnTo>
                  <a:lnTo>
                    <a:pt x="1496060" y="123736"/>
                  </a:lnTo>
                  <a:lnTo>
                    <a:pt x="1450467" y="143433"/>
                  </a:lnTo>
                  <a:lnTo>
                    <a:pt x="1360563" y="187782"/>
                  </a:lnTo>
                  <a:lnTo>
                    <a:pt x="1271841" y="237083"/>
                  </a:lnTo>
                  <a:lnTo>
                    <a:pt x="1227048" y="264566"/>
                  </a:lnTo>
                  <a:lnTo>
                    <a:pt x="1140701" y="323799"/>
                  </a:lnTo>
                  <a:lnTo>
                    <a:pt x="1099070" y="355574"/>
                  </a:lnTo>
                  <a:lnTo>
                    <a:pt x="1058265" y="388404"/>
                  </a:lnTo>
                  <a:lnTo>
                    <a:pt x="978535" y="456107"/>
                  </a:lnTo>
                  <a:lnTo>
                    <a:pt x="939939" y="492213"/>
                  </a:lnTo>
                  <a:lnTo>
                    <a:pt x="901166" y="527037"/>
                  </a:lnTo>
                  <a:lnTo>
                    <a:pt x="782878" y="644258"/>
                  </a:lnTo>
                  <a:lnTo>
                    <a:pt x="744258" y="684390"/>
                  </a:lnTo>
                  <a:lnTo>
                    <a:pt x="705129" y="723366"/>
                  </a:lnTo>
                  <a:lnTo>
                    <a:pt x="703757" y="726516"/>
                  </a:lnTo>
                  <a:lnTo>
                    <a:pt x="702881" y="730846"/>
                  </a:lnTo>
                  <a:lnTo>
                    <a:pt x="701509" y="734009"/>
                  </a:lnTo>
                  <a:lnTo>
                    <a:pt x="697636" y="735342"/>
                  </a:lnTo>
                  <a:lnTo>
                    <a:pt x="693737" y="738022"/>
                  </a:lnTo>
                  <a:lnTo>
                    <a:pt x="690156" y="737908"/>
                  </a:lnTo>
                  <a:lnTo>
                    <a:pt x="687184" y="737590"/>
                  </a:lnTo>
                  <a:lnTo>
                    <a:pt x="687616" y="733412"/>
                  </a:lnTo>
                  <a:lnTo>
                    <a:pt x="690029" y="731240"/>
                  </a:lnTo>
                  <a:lnTo>
                    <a:pt x="694651" y="704138"/>
                  </a:lnTo>
                  <a:lnTo>
                    <a:pt x="701916" y="678802"/>
                  </a:lnTo>
                  <a:lnTo>
                    <a:pt x="710577" y="652995"/>
                  </a:lnTo>
                  <a:lnTo>
                    <a:pt x="720598" y="628065"/>
                  </a:lnTo>
                  <a:lnTo>
                    <a:pt x="727290" y="610984"/>
                  </a:lnTo>
                  <a:lnTo>
                    <a:pt x="732955" y="594271"/>
                  </a:lnTo>
                  <a:lnTo>
                    <a:pt x="736815" y="576821"/>
                  </a:lnTo>
                  <a:lnTo>
                    <a:pt x="738517" y="558787"/>
                  </a:lnTo>
                  <a:lnTo>
                    <a:pt x="747763" y="523367"/>
                  </a:lnTo>
                  <a:lnTo>
                    <a:pt x="745375" y="493306"/>
                  </a:lnTo>
                  <a:lnTo>
                    <a:pt x="731062" y="467334"/>
                  </a:lnTo>
                  <a:lnTo>
                    <a:pt x="704964" y="445427"/>
                  </a:lnTo>
                  <a:lnTo>
                    <a:pt x="668578" y="482104"/>
                  </a:lnTo>
                  <a:lnTo>
                    <a:pt x="639064" y="521804"/>
                  </a:lnTo>
                  <a:lnTo>
                    <a:pt x="615124" y="563613"/>
                  </a:lnTo>
                  <a:lnTo>
                    <a:pt x="596303" y="609028"/>
                  </a:lnTo>
                  <a:lnTo>
                    <a:pt x="580910" y="655955"/>
                  </a:lnTo>
                  <a:lnTo>
                    <a:pt x="567664" y="703478"/>
                  </a:lnTo>
                  <a:lnTo>
                    <a:pt x="560717" y="731380"/>
                  </a:lnTo>
                  <a:lnTo>
                    <a:pt x="552856" y="758253"/>
                  </a:lnTo>
                  <a:lnTo>
                    <a:pt x="544309" y="784021"/>
                  </a:lnTo>
                  <a:lnTo>
                    <a:pt x="542493" y="790028"/>
                  </a:lnTo>
                  <a:lnTo>
                    <a:pt x="536117" y="811022"/>
                  </a:lnTo>
                  <a:lnTo>
                    <a:pt x="523100" y="859815"/>
                  </a:lnTo>
                  <a:lnTo>
                    <a:pt x="523392" y="886574"/>
                  </a:lnTo>
                  <a:lnTo>
                    <a:pt x="538200" y="908342"/>
                  </a:lnTo>
                  <a:lnTo>
                    <a:pt x="567474" y="938568"/>
                  </a:lnTo>
                  <a:lnTo>
                    <a:pt x="606742" y="968032"/>
                  </a:lnTo>
                  <a:lnTo>
                    <a:pt x="617054" y="972553"/>
                  </a:lnTo>
                  <a:lnTo>
                    <a:pt x="623125" y="970457"/>
                  </a:lnTo>
                  <a:lnTo>
                    <a:pt x="633552" y="977620"/>
                  </a:lnTo>
                  <a:lnTo>
                    <a:pt x="729094" y="948804"/>
                  </a:lnTo>
                  <a:lnTo>
                    <a:pt x="792124" y="923099"/>
                  </a:lnTo>
                  <a:lnTo>
                    <a:pt x="799744" y="923163"/>
                  </a:lnTo>
                  <a:lnTo>
                    <a:pt x="807046" y="921994"/>
                  </a:lnTo>
                  <a:lnTo>
                    <a:pt x="814006" y="919607"/>
                  </a:lnTo>
                  <a:lnTo>
                    <a:pt x="820585" y="916000"/>
                  </a:lnTo>
                  <a:lnTo>
                    <a:pt x="828116" y="916089"/>
                  </a:lnTo>
                  <a:lnTo>
                    <a:pt x="835406" y="914933"/>
                  </a:lnTo>
                  <a:lnTo>
                    <a:pt x="841971" y="911339"/>
                  </a:lnTo>
                  <a:lnTo>
                    <a:pt x="848969" y="908926"/>
                  </a:lnTo>
                  <a:lnTo>
                    <a:pt x="853554" y="910031"/>
                  </a:lnTo>
                  <a:lnTo>
                    <a:pt x="855840" y="910590"/>
                  </a:lnTo>
                  <a:lnTo>
                    <a:pt x="862469" y="906970"/>
                  </a:lnTo>
                  <a:lnTo>
                    <a:pt x="869315" y="905954"/>
                  </a:lnTo>
                  <a:lnTo>
                    <a:pt x="924115" y="896518"/>
                  </a:lnTo>
                  <a:lnTo>
                    <a:pt x="979055" y="889711"/>
                  </a:lnTo>
                  <a:lnTo>
                    <a:pt x="1034046" y="885583"/>
                  </a:lnTo>
                  <a:lnTo>
                    <a:pt x="1089456" y="885329"/>
                  </a:lnTo>
                  <a:lnTo>
                    <a:pt x="1145222" y="888987"/>
                  </a:lnTo>
                  <a:lnTo>
                    <a:pt x="1166190" y="889838"/>
                  </a:lnTo>
                  <a:lnTo>
                    <a:pt x="1189926" y="874953"/>
                  </a:lnTo>
                  <a:lnTo>
                    <a:pt x="1185392" y="865771"/>
                  </a:lnTo>
                  <a:lnTo>
                    <a:pt x="1180274" y="863511"/>
                  </a:lnTo>
                  <a:lnTo>
                    <a:pt x="1164399" y="851509"/>
                  </a:lnTo>
                  <a:lnTo>
                    <a:pt x="1151039" y="837298"/>
                  </a:lnTo>
                  <a:lnTo>
                    <a:pt x="1138097" y="822947"/>
                  </a:lnTo>
                  <a:lnTo>
                    <a:pt x="1123467" y="810514"/>
                  </a:lnTo>
                  <a:lnTo>
                    <a:pt x="1115910" y="806399"/>
                  </a:lnTo>
                  <a:lnTo>
                    <a:pt x="1107478" y="802589"/>
                  </a:lnTo>
                  <a:lnTo>
                    <a:pt x="1099223" y="801395"/>
                  </a:lnTo>
                  <a:lnTo>
                    <a:pt x="1090206" y="799122"/>
                  </a:lnTo>
                  <a:lnTo>
                    <a:pt x="1035850" y="792302"/>
                  </a:lnTo>
                  <a:lnTo>
                    <a:pt x="981151" y="788276"/>
                  </a:lnTo>
                  <a:lnTo>
                    <a:pt x="926642" y="788212"/>
                  </a:lnTo>
                  <a:lnTo>
                    <a:pt x="872032" y="790879"/>
                  </a:lnTo>
                  <a:lnTo>
                    <a:pt x="817410" y="796226"/>
                  </a:lnTo>
                  <a:lnTo>
                    <a:pt x="809015" y="796429"/>
                  </a:lnTo>
                  <a:lnTo>
                    <a:pt x="801001" y="799185"/>
                  </a:lnTo>
                  <a:lnTo>
                    <a:pt x="783463" y="797153"/>
                  </a:lnTo>
                  <a:lnTo>
                    <a:pt x="783691" y="790359"/>
                  </a:lnTo>
                  <a:lnTo>
                    <a:pt x="785672" y="782955"/>
                  </a:lnTo>
                  <a:lnTo>
                    <a:pt x="794473" y="779932"/>
                  </a:lnTo>
                  <a:lnTo>
                    <a:pt x="799909" y="775385"/>
                  </a:lnTo>
                  <a:lnTo>
                    <a:pt x="801065" y="765581"/>
                  </a:lnTo>
                  <a:lnTo>
                    <a:pt x="809256" y="762774"/>
                  </a:lnTo>
                  <a:lnTo>
                    <a:pt x="816762" y="758837"/>
                  </a:lnTo>
                  <a:lnTo>
                    <a:pt x="818007" y="749007"/>
                  </a:lnTo>
                  <a:lnTo>
                    <a:pt x="821359" y="747864"/>
                  </a:lnTo>
                  <a:lnTo>
                    <a:pt x="821143" y="745248"/>
                  </a:lnTo>
                  <a:lnTo>
                    <a:pt x="828979" y="742556"/>
                  </a:lnTo>
                  <a:lnTo>
                    <a:pt x="835787" y="738873"/>
                  </a:lnTo>
                  <a:lnTo>
                    <a:pt x="837120" y="729018"/>
                  </a:lnTo>
                  <a:lnTo>
                    <a:pt x="841984" y="725995"/>
                  </a:lnTo>
                  <a:lnTo>
                    <a:pt x="847534" y="724090"/>
                  </a:lnTo>
                  <a:lnTo>
                    <a:pt x="885571" y="686841"/>
                  </a:lnTo>
                  <a:lnTo>
                    <a:pt x="919873" y="654900"/>
                  </a:lnTo>
                  <a:lnTo>
                    <a:pt x="953795" y="621753"/>
                  </a:lnTo>
                  <a:lnTo>
                    <a:pt x="1019657" y="560158"/>
                  </a:lnTo>
                  <a:lnTo>
                    <a:pt x="1115542" y="474814"/>
                  </a:lnTo>
                  <a:lnTo>
                    <a:pt x="1134630" y="462876"/>
                  </a:lnTo>
                  <a:lnTo>
                    <a:pt x="1143711" y="455726"/>
                  </a:lnTo>
                  <a:lnTo>
                    <a:pt x="1153109" y="449808"/>
                  </a:lnTo>
                  <a:lnTo>
                    <a:pt x="1192352" y="420204"/>
                  </a:lnTo>
                  <a:lnTo>
                    <a:pt x="1232662" y="392912"/>
                  </a:lnTo>
                  <a:lnTo>
                    <a:pt x="1273619" y="366737"/>
                  </a:lnTo>
                  <a:lnTo>
                    <a:pt x="1315237" y="341693"/>
                  </a:lnTo>
                  <a:lnTo>
                    <a:pt x="1357515" y="317754"/>
                  </a:lnTo>
                  <a:lnTo>
                    <a:pt x="1400467" y="294932"/>
                  </a:lnTo>
                  <a:lnTo>
                    <a:pt x="1444078" y="273215"/>
                  </a:lnTo>
                  <a:lnTo>
                    <a:pt x="1488782" y="253822"/>
                  </a:lnTo>
                  <a:lnTo>
                    <a:pt x="1534160" y="235534"/>
                  </a:lnTo>
                  <a:lnTo>
                    <a:pt x="1570570" y="220319"/>
                  </a:lnTo>
                  <a:lnTo>
                    <a:pt x="1607807" y="207518"/>
                  </a:lnTo>
                  <a:lnTo>
                    <a:pt x="1681467" y="179501"/>
                  </a:lnTo>
                  <a:lnTo>
                    <a:pt x="1685429" y="179489"/>
                  </a:lnTo>
                  <a:lnTo>
                    <a:pt x="1689404" y="179463"/>
                  </a:lnTo>
                  <a:lnTo>
                    <a:pt x="1697012" y="178193"/>
                  </a:lnTo>
                  <a:lnTo>
                    <a:pt x="1710753" y="170776"/>
                  </a:lnTo>
                  <a:lnTo>
                    <a:pt x="1716074" y="171640"/>
                  </a:lnTo>
                  <a:lnTo>
                    <a:pt x="1718729" y="172072"/>
                  </a:lnTo>
                  <a:lnTo>
                    <a:pt x="1732483" y="167335"/>
                  </a:lnTo>
                  <a:lnTo>
                    <a:pt x="1739049" y="163741"/>
                  </a:lnTo>
                  <a:lnTo>
                    <a:pt x="1746072" y="164007"/>
                  </a:lnTo>
                  <a:lnTo>
                    <a:pt x="1752866" y="163017"/>
                  </a:lnTo>
                  <a:lnTo>
                    <a:pt x="1758924" y="159588"/>
                  </a:lnTo>
                  <a:lnTo>
                    <a:pt x="1765490" y="157340"/>
                  </a:lnTo>
                  <a:lnTo>
                    <a:pt x="1767573" y="157962"/>
                  </a:lnTo>
                  <a:lnTo>
                    <a:pt x="1771751" y="159207"/>
                  </a:lnTo>
                  <a:lnTo>
                    <a:pt x="1777301" y="157302"/>
                  </a:lnTo>
                  <a:lnTo>
                    <a:pt x="1782191" y="152933"/>
                  </a:lnTo>
                  <a:lnTo>
                    <a:pt x="1784540" y="153466"/>
                  </a:lnTo>
                  <a:lnTo>
                    <a:pt x="1786483" y="152806"/>
                  </a:lnTo>
                  <a:lnTo>
                    <a:pt x="1788096" y="150901"/>
                  </a:lnTo>
                  <a:lnTo>
                    <a:pt x="1793557" y="153047"/>
                  </a:lnTo>
                  <a:lnTo>
                    <a:pt x="1795373" y="153771"/>
                  </a:lnTo>
                  <a:lnTo>
                    <a:pt x="1801914" y="150177"/>
                  </a:lnTo>
                  <a:lnTo>
                    <a:pt x="1808670" y="149199"/>
                  </a:lnTo>
                  <a:lnTo>
                    <a:pt x="1857654" y="137731"/>
                  </a:lnTo>
                  <a:lnTo>
                    <a:pt x="1882482" y="133223"/>
                  </a:lnTo>
                  <a:lnTo>
                    <a:pt x="1907832" y="131229"/>
                  </a:lnTo>
                  <a:lnTo>
                    <a:pt x="1909826" y="127850"/>
                  </a:lnTo>
                  <a:lnTo>
                    <a:pt x="1912124" y="125717"/>
                  </a:lnTo>
                  <a:lnTo>
                    <a:pt x="1911426" y="123266"/>
                  </a:lnTo>
                  <a:lnTo>
                    <a:pt x="1905228" y="121373"/>
                  </a:lnTo>
                  <a:lnTo>
                    <a:pt x="1897011" y="121513"/>
                  </a:lnTo>
                  <a:lnTo>
                    <a:pt x="1895741" y="119265"/>
                  </a:lnTo>
                  <a:lnTo>
                    <a:pt x="1898281" y="114363"/>
                  </a:lnTo>
                  <a:lnTo>
                    <a:pt x="1901482" y="111912"/>
                  </a:lnTo>
                  <a:lnTo>
                    <a:pt x="1903717" y="109804"/>
                  </a:lnTo>
                  <a:lnTo>
                    <a:pt x="1956346" y="103797"/>
                  </a:lnTo>
                  <a:lnTo>
                    <a:pt x="2009254" y="100380"/>
                  </a:lnTo>
                  <a:lnTo>
                    <a:pt x="2062060" y="98336"/>
                  </a:lnTo>
                  <a:lnTo>
                    <a:pt x="2114804" y="97663"/>
                  </a:lnTo>
                  <a:lnTo>
                    <a:pt x="2167534" y="98336"/>
                  </a:lnTo>
                  <a:lnTo>
                    <a:pt x="2220303" y="100330"/>
                  </a:lnTo>
                  <a:lnTo>
                    <a:pt x="2249767" y="104978"/>
                  </a:lnTo>
                  <a:lnTo>
                    <a:pt x="2421979" y="130378"/>
                  </a:lnTo>
                  <a:lnTo>
                    <a:pt x="2424709" y="130771"/>
                  </a:lnTo>
                  <a:lnTo>
                    <a:pt x="2426093" y="131648"/>
                  </a:lnTo>
                  <a:lnTo>
                    <a:pt x="2428329" y="133565"/>
                  </a:lnTo>
                  <a:lnTo>
                    <a:pt x="2430081" y="132956"/>
                  </a:lnTo>
                  <a:lnTo>
                    <a:pt x="2431732" y="133731"/>
                  </a:lnTo>
                  <a:lnTo>
                    <a:pt x="2434552" y="132765"/>
                  </a:lnTo>
                  <a:lnTo>
                    <a:pt x="2437371" y="135826"/>
                  </a:lnTo>
                  <a:lnTo>
                    <a:pt x="2440508" y="136080"/>
                  </a:lnTo>
                  <a:lnTo>
                    <a:pt x="2444216" y="134810"/>
                  </a:lnTo>
                  <a:lnTo>
                    <a:pt x="2446947" y="137896"/>
                  </a:lnTo>
                  <a:lnTo>
                    <a:pt x="2450084" y="138163"/>
                  </a:lnTo>
                  <a:lnTo>
                    <a:pt x="2453868" y="136867"/>
                  </a:lnTo>
                  <a:lnTo>
                    <a:pt x="2456523" y="139979"/>
                  </a:lnTo>
                  <a:lnTo>
                    <a:pt x="2459659" y="140246"/>
                  </a:lnTo>
                  <a:lnTo>
                    <a:pt x="2463533" y="138912"/>
                  </a:lnTo>
                  <a:lnTo>
                    <a:pt x="2466187" y="142036"/>
                  </a:lnTo>
                  <a:lnTo>
                    <a:pt x="2467914" y="142773"/>
                  </a:lnTo>
                  <a:lnTo>
                    <a:pt x="2469654" y="143522"/>
                  </a:lnTo>
                  <a:lnTo>
                    <a:pt x="2473109" y="140995"/>
                  </a:lnTo>
                  <a:lnTo>
                    <a:pt x="2475674" y="144145"/>
                  </a:lnTo>
                  <a:lnTo>
                    <a:pt x="2479141" y="145630"/>
                  </a:lnTo>
                  <a:lnTo>
                    <a:pt x="2483104" y="144272"/>
                  </a:lnTo>
                  <a:lnTo>
                    <a:pt x="2485567" y="147447"/>
                  </a:lnTo>
                  <a:lnTo>
                    <a:pt x="2488628" y="147751"/>
                  </a:lnTo>
                  <a:lnTo>
                    <a:pt x="2492591" y="146392"/>
                  </a:lnTo>
                  <a:lnTo>
                    <a:pt x="2493937" y="147066"/>
                  </a:lnTo>
                  <a:lnTo>
                    <a:pt x="2495473" y="149047"/>
                  </a:lnTo>
                  <a:lnTo>
                    <a:pt x="2498598" y="149834"/>
                  </a:lnTo>
                  <a:lnTo>
                    <a:pt x="2501722" y="148590"/>
                  </a:lnTo>
                  <a:lnTo>
                    <a:pt x="2502077" y="148501"/>
                  </a:lnTo>
                  <a:lnTo>
                    <a:pt x="2504541" y="151676"/>
                  </a:lnTo>
                  <a:lnTo>
                    <a:pt x="2507831" y="153225"/>
                  </a:lnTo>
                  <a:lnTo>
                    <a:pt x="2511971" y="151803"/>
                  </a:lnTo>
                  <a:lnTo>
                    <a:pt x="2514447" y="154978"/>
                  </a:lnTo>
                  <a:lnTo>
                    <a:pt x="2517317" y="155333"/>
                  </a:lnTo>
                  <a:lnTo>
                    <a:pt x="2521458" y="153911"/>
                  </a:lnTo>
                  <a:lnTo>
                    <a:pt x="2523845" y="157124"/>
                  </a:lnTo>
                  <a:lnTo>
                    <a:pt x="2527223" y="158648"/>
                  </a:lnTo>
                  <a:lnTo>
                    <a:pt x="2531275" y="157251"/>
                  </a:lnTo>
                  <a:lnTo>
                    <a:pt x="2533662" y="160464"/>
                  </a:lnTo>
                  <a:lnTo>
                    <a:pt x="2536621" y="160782"/>
                  </a:lnTo>
                  <a:lnTo>
                    <a:pt x="2540584" y="159423"/>
                  </a:lnTo>
                  <a:lnTo>
                    <a:pt x="2543060" y="162610"/>
                  </a:lnTo>
                  <a:lnTo>
                    <a:pt x="2546439" y="164134"/>
                  </a:lnTo>
                  <a:lnTo>
                    <a:pt x="2550312" y="162801"/>
                  </a:lnTo>
                  <a:lnTo>
                    <a:pt x="2636418" y="193624"/>
                  </a:lnTo>
                  <a:lnTo>
                    <a:pt x="2648331" y="194906"/>
                  </a:lnTo>
                  <a:lnTo>
                    <a:pt x="2659888" y="198983"/>
                  </a:lnTo>
                  <a:lnTo>
                    <a:pt x="2670822" y="203276"/>
                  </a:lnTo>
                  <a:lnTo>
                    <a:pt x="2682100" y="208800"/>
                  </a:lnTo>
                  <a:lnTo>
                    <a:pt x="2682075" y="210159"/>
                  </a:lnTo>
                  <a:lnTo>
                    <a:pt x="2681694" y="211632"/>
                  </a:lnTo>
                  <a:lnTo>
                    <a:pt x="2680462" y="216077"/>
                  </a:lnTo>
                  <a:lnTo>
                    <a:pt x="2678938" y="217944"/>
                  </a:lnTo>
                  <a:lnTo>
                    <a:pt x="2676715" y="220052"/>
                  </a:lnTo>
                  <a:lnTo>
                    <a:pt x="2684538" y="224078"/>
                  </a:lnTo>
                  <a:lnTo>
                    <a:pt x="2692577" y="228028"/>
                  </a:lnTo>
                  <a:lnTo>
                    <a:pt x="2701264" y="231762"/>
                  </a:lnTo>
                  <a:lnTo>
                    <a:pt x="2710205" y="232714"/>
                  </a:lnTo>
                  <a:lnTo>
                    <a:pt x="2714142" y="232702"/>
                  </a:lnTo>
                  <a:lnTo>
                    <a:pt x="2717812" y="232791"/>
                  </a:lnTo>
                  <a:lnTo>
                    <a:pt x="2720340" y="234607"/>
                  </a:lnTo>
                  <a:lnTo>
                    <a:pt x="2721597" y="235508"/>
                  </a:lnTo>
                  <a:lnTo>
                    <a:pt x="2726004" y="233997"/>
                  </a:lnTo>
                  <a:lnTo>
                    <a:pt x="2720543" y="235877"/>
                  </a:lnTo>
                  <a:lnTo>
                    <a:pt x="2723248" y="240322"/>
                  </a:lnTo>
                  <a:lnTo>
                    <a:pt x="2728099" y="242684"/>
                  </a:lnTo>
                  <a:lnTo>
                    <a:pt x="2734208" y="243268"/>
                  </a:lnTo>
                  <a:lnTo>
                    <a:pt x="2736062" y="246659"/>
                  </a:lnTo>
                  <a:lnTo>
                    <a:pt x="2738831" y="248386"/>
                  </a:lnTo>
                  <a:lnTo>
                    <a:pt x="2742793" y="247027"/>
                  </a:lnTo>
                  <a:lnTo>
                    <a:pt x="2744673" y="249072"/>
                  </a:lnTo>
                  <a:lnTo>
                    <a:pt x="2745613" y="250088"/>
                  </a:lnTo>
                  <a:lnTo>
                    <a:pt x="2748546" y="251764"/>
                  </a:lnTo>
                  <a:lnTo>
                    <a:pt x="2753106" y="251536"/>
                  </a:lnTo>
                  <a:lnTo>
                    <a:pt x="2754045" y="252564"/>
                  </a:lnTo>
                  <a:lnTo>
                    <a:pt x="2755417" y="253428"/>
                  </a:lnTo>
                  <a:lnTo>
                    <a:pt x="2757767" y="253961"/>
                  </a:lnTo>
                  <a:lnTo>
                    <a:pt x="2765120" y="259499"/>
                  </a:lnTo>
                  <a:lnTo>
                    <a:pt x="2772714" y="263601"/>
                  </a:lnTo>
                  <a:lnTo>
                    <a:pt x="2780563" y="266268"/>
                  </a:lnTo>
                  <a:lnTo>
                    <a:pt x="2789542" y="269900"/>
                  </a:lnTo>
                  <a:lnTo>
                    <a:pt x="2796273" y="274307"/>
                  </a:lnTo>
                  <a:lnTo>
                    <a:pt x="2803233" y="279958"/>
                  </a:lnTo>
                  <a:lnTo>
                    <a:pt x="2812135" y="280936"/>
                  </a:lnTo>
                  <a:lnTo>
                    <a:pt x="2815196" y="285254"/>
                  </a:lnTo>
                  <a:lnTo>
                    <a:pt x="2820339" y="286169"/>
                  </a:lnTo>
                  <a:lnTo>
                    <a:pt x="2825534" y="288417"/>
                  </a:lnTo>
                  <a:lnTo>
                    <a:pt x="2846540" y="302679"/>
                  </a:lnTo>
                  <a:lnTo>
                    <a:pt x="2867596" y="315582"/>
                  </a:lnTo>
                  <a:lnTo>
                    <a:pt x="2888259" y="329971"/>
                  </a:lnTo>
                  <a:lnTo>
                    <a:pt x="2907665" y="347472"/>
                  </a:lnTo>
                  <a:lnTo>
                    <a:pt x="2912478" y="340436"/>
                  </a:lnTo>
                  <a:lnTo>
                    <a:pt x="2918142" y="334467"/>
                  </a:lnTo>
                  <a:lnTo>
                    <a:pt x="2922740" y="328853"/>
                  </a:lnTo>
                  <a:lnTo>
                    <a:pt x="2923502" y="320535"/>
                  </a:lnTo>
                  <a:lnTo>
                    <a:pt x="2924327" y="318909"/>
                  </a:lnTo>
                  <a:lnTo>
                    <a:pt x="2924086" y="317652"/>
                  </a:lnTo>
                  <a:lnTo>
                    <a:pt x="2922473" y="315518"/>
                  </a:lnTo>
                  <a:lnTo>
                    <a:pt x="2926130" y="311569"/>
                  </a:lnTo>
                  <a:lnTo>
                    <a:pt x="2931083" y="308533"/>
                  </a:lnTo>
                  <a:lnTo>
                    <a:pt x="2935071" y="304469"/>
                  </a:lnTo>
                  <a:lnTo>
                    <a:pt x="2936278" y="298691"/>
                  </a:lnTo>
                  <a:lnTo>
                    <a:pt x="2940304" y="283870"/>
                  </a:lnTo>
                  <a:close/>
                </a:path>
                <a:path w="3362325" h="5346065">
                  <a:moveTo>
                    <a:pt x="3362134" y="2985592"/>
                  </a:moveTo>
                  <a:lnTo>
                    <a:pt x="3324339" y="2927540"/>
                  </a:lnTo>
                  <a:lnTo>
                    <a:pt x="3296450" y="2895447"/>
                  </a:lnTo>
                  <a:lnTo>
                    <a:pt x="3266935" y="2866021"/>
                  </a:lnTo>
                  <a:lnTo>
                    <a:pt x="3236087" y="2837992"/>
                  </a:lnTo>
                  <a:lnTo>
                    <a:pt x="3198139" y="2805455"/>
                  </a:lnTo>
                  <a:lnTo>
                    <a:pt x="3166719" y="2780207"/>
                  </a:lnTo>
                  <a:lnTo>
                    <a:pt x="3166719" y="2895981"/>
                  </a:lnTo>
                  <a:lnTo>
                    <a:pt x="3164459" y="2896171"/>
                  </a:lnTo>
                  <a:lnTo>
                    <a:pt x="3165017" y="2894850"/>
                  </a:lnTo>
                  <a:lnTo>
                    <a:pt x="3166338" y="2894736"/>
                  </a:lnTo>
                  <a:lnTo>
                    <a:pt x="3166719" y="2895981"/>
                  </a:lnTo>
                  <a:lnTo>
                    <a:pt x="3166719" y="2780207"/>
                  </a:lnTo>
                  <a:lnTo>
                    <a:pt x="3119615" y="2744406"/>
                  </a:lnTo>
                  <a:lnTo>
                    <a:pt x="3079064" y="2715907"/>
                  </a:lnTo>
                  <a:lnTo>
                    <a:pt x="3037763" y="2690012"/>
                  </a:lnTo>
                  <a:lnTo>
                    <a:pt x="2998965" y="2666301"/>
                  </a:lnTo>
                  <a:lnTo>
                    <a:pt x="2998965" y="2750566"/>
                  </a:lnTo>
                  <a:lnTo>
                    <a:pt x="2998889" y="2751848"/>
                  </a:lnTo>
                  <a:lnTo>
                    <a:pt x="2998597" y="2751874"/>
                  </a:lnTo>
                  <a:lnTo>
                    <a:pt x="2996692" y="2749473"/>
                  </a:lnTo>
                  <a:lnTo>
                    <a:pt x="2997644" y="2750667"/>
                  </a:lnTo>
                  <a:lnTo>
                    <a:pt x="2998965" y="2750566"/>
                  </a:lnTo>
                  <a:lnTo>
                    <a:pt x="2998965" y="2666301"/>
                  </a:lnTo>
                  <a:lnTo>
                    <a:pt x="2995523" y="2664193"/>
                  </a:lnTo>
                  <a:lnTo>
                    <a:pt x="2992907" y="2662783"/>
                  </a:lnTo>
                  <a:lnTo>
                    <a:pt x="2992907" y="2747238"/>
                  </a:lnTo>
                  <a:lnTo>
                    <a:pt x="2992247" y="2747302"/>
                  </a:lnTo>
                  <a:lnTo>
                    <a:pt x="2991662" y="2746235"/>
                  </a:lnTo>
                  <a:lnTo>
                    <a:pt x="2992907" y="2747238"/>
                  </a:lnTo>
                  <a:lnTo>
                    <a:pt x="2992907" y="2662783"/>
                  </a:lnTo>
                  <a:lnTo>
                    <a:pt x="2952559" y="2640990"/>
                  </a:lnTo>
                  <a:lnTo>
                    <a:pt x="2908668" y="2617851"/>
                  </a:lnTo>
                  <a:lnTo>
                    <a:pt x="2893758" y="2610993"/>
                  </a:lnTo>
                  <a:lnTo>
                    <a:pt x="2893758" y="2714663"/>
                  </a:lnTo>
                  <a:lnTo>
                    <a:pt x="2892920" y="2715780"/>
                  </a:lnTo>
                  <a:lnTo>
                    <a:pt x="2892907" y="2714739"/>
                  </a:lnTo>
                  <a:lnTo>
                    <a:pt x="2893758" y="2714663"/>
                  </a:lnTo>
                  <a:lnTo>
                    <a:pt x="2893758" y="2610993"/>
                  </a:lnTo>
                  <a:lnTo>
                    <a:pt x="2818561" y="2576880"/>
                  </a:lnTo>
                  <a:lnTo>
                    <a:pt x="2725305" y="2541270"/>
                  </a:lnTo>
                  <a:lnTo>
                    <a:pt x="2675648" y="2524988"/>
                  </a:lnTo>
                  <a:lnTo>
                    <a:pt x="2625953" y="2509990"/>
                  </a:lnTo>
                  <a:lnTo>
                    <a:pt x="2576322" y="2497518"/>
                  </a:lnTo>
                  <a:lnTo>
                    <a:pt x="2526627" y="2486342"/>
                  </a:lnTo>
                  <a:lnTo>
                    <a:pt x="2476906" y="2476436"/>
                  </a:lnTo>
                  <a:lnTo>
                    <a:pt x="2427236" y="2469083"/>
                  </a:lnTo>
                  <a:lnTo>
                    <a:pt x="2377529" y="2463000"/>
                  </a:lnTo>
                  <a:lnTo>
                    <a:pt x="2327795" y="2458186"/>
                  </a:lnTo>
                  <a:lnTo>
                    <a:pt x="2278113" y="2455926"/>
                  </a:lnTo>
                  <a:lnTo>
                    <a:pt x="2228405" y="2454935"/>
                  </a:lnTo>
                  <a:lnTo>
                    <a:pt x="2128977" y="2458072"/>
                  </a:lnTo>
                  <a:lnTo>
                    <a:pt x="2079269" y="2462174"/>
                  </a:lnTo>
                  <a:lnTo>
                    <a:pt x="2029536" y="2467572"/>
                  </a:lnTo>
                  <a:lnTo>
                    <a:pt x="1979764" y="2474226"/>
                  </a:lnTo>
                  <a:lnTo>
                    <a:pt x="1929968" y="2482177"/>
                  </a:lnTo>
                  <a:lnTo>
                    <a:pt x="1830412" y="2503157"/>
                  </a:lnTo>
                  <a:lnTo>
                    <a:pt x="1780654" y="2516187"/>
                  </a:lnTo>
                  <a:lnTo>
                    <a:pt x="1730870" y="2530500"/>
                  </a:lnTo>
                  <a:lnTo>
                    <a:pt x="1679905" y="2546185"/>
                  </a:lnTo>
                  <a:lnTo>
                    <a:pt x="1629740" y="2564358"/>
                  </a:lnTo>
                  <a:lnTo>
                    <a:pt x="1580222" y="2583738"/>
                  </a:lnTo>
                  <a:lnTo>
                    <a:pt x="1531289" y="2604351"/>
                  </a:lnTo>
                  <a:lnTo>
                    <a:pt x="1482902" y="2626195"/>
                  </a:lnTo>
                  <a:lnTo>
                    <a:pt x="1470139" y="2632354"/>
                  </a:lnTo>
                  <a:lnTo>
                    <a:pt x="1435023" y="2649270"/>
                  </a:lnTo>
                  <a:lnTo>
                    <a:pt x="1387602" y="2673591"/>
                  </a:lnTo>
                  <a:lnTo>
                    <a:pt x="1293787" y="2724670"/>
                  </a:lnTo>
                  <a:lnTo>
                    <a:pt x="1172171" y="2795905"/>
                  </a:lnTo>
                  <a:lnTo>
                    <a:pt x="1051991" y="2870835"/>
                  </a:lnTo>
                  <a:lnTo>
                    <a:pt x="1047800" y="2876283"/>
                  </a:lnTo>
                  <a:lnTo>
                    <a:pt x="1045654" y="2879001"/>
                  </a:lnTo>
                  <a:lnTo>
                    <a:pt x="1041514" y="2879344"/>
                  </a:lnTo>
                  <a:lnTo>
                    <a:pt x="1037107" y="2882265"/>
                  </a:lnTo>
                  <a:lnTo>
                    <a:pt x="1033500" y="2880004"/>
                  </a:lnTo>
                  <a:lnTo>
                    <a:pt x="1030668" y="2878963"/>
                  </a:lnTo>
                  <a:lnTo>
                    <a:pt x="1032141" y="2875026"/>
                  </a:lnTo>
                  <a:lnTo>
                    <a:pt x="1035050" y="2873514"/>
                  </a:lnTo>
                  <a:lnTo>
                    <a:pt x="1046403" y="2848356"/>
                  </a:lnTo>
                  <a:lnTo>
                    <a:pt x="1059815" y="2824315"/>
                  </a:lnTo>
                  <a:lnTo>
                    <a:pt x="1074801" y="2801404"/>
                  </a:lnTo>
                  <a:lnTo>
                    <a:pt x="1090930" y="2779687"/>
                  </a:lnTo>
                  <a:lnTo>
                    <a:pt x="1101788" y="2764764"/>
                  </a:lnTo>
                  <a:lnTo>
                    <a:pt x="1111453" y="2748673"/>
                  </a:lnTo>
                  <a:lnTo>
                    <a:pt x="1119530" y="2731439"/>
                  </a:lnTo>
                  <a:lnTo>
                    <a:pt x="1125740" y="2714358"/>
                  </a:lnTo>
                  <a:lnTo>
                    <a:pt x="1143723" y="2682290"/>
                  </a:lnTo>
                  <a:lnTo>
                    <a:pt x="1148803" y="2651290"/>
                  </a:lnTo>
                  <a:lnTo>
                    <a:pt x="1141145" y="2621330"/>
                  </a:lnTo>
                  <a:lnTo>
                    <a:pt x="1120965" y="2593695"/>
                  </a:lnTo>
                  <a:lnTo>
                    <a:pt x="1075982" y="2620353"/>
                  </a:lnTo>
                  <a:lnTo>
                    <a:pt x="1036980" y="2651620"/>
                  </a:lnTo>
                  <a:lnTo>
                    <a:pt x="1003147" y="2688818"/>
                  </a:lnTo>
                  <a:lnTo>
                    <a:pt x="973226" y="2728252"/>
                  </a:lnTo>
                  <a:lnTo>
                    <a:pt x="946416" y="2771241"/>
                  </a:lnTo>
                  <a:lnTo>
                    <a:pt x="921550" y="2815361"/>
                  </a:lnTo>
                  <a:lnTo>
                    <a:pt x="907719" y="2840710"/>
                  </a:lnTo>
                  <a:lnTo>
                    <a:pt x="893356" y="2866110"/>
                  </a:lnTo>
                  <a:lnTo>
                    <a:pt x="875284" y="2895650"/>
                  </a:lnTo>
                  <a:lnTo>
                    <a:pt x="863739" y="2914434"/>
                  </a:lnTo>
                  <a:lnTo>
                    <a:pt x="844664" y="2949156"/>
                  </a:lnTo>
                  <a:lnTo>
                    <a:pt x="838796" y="2959836"/>
                  </a:lnTo>
                  <a:lnTo>
                    <a:pt x="835787" y="2972828"/>
                  </a:lnTo>
                  <a:lnTo>
                    <a:pt x="832472" y="2987116"/>
                  </a:lnTo>
                  <a:lnTo>
                    <a:pt x="862876" y="3049587"/>
                  </a:lnTo>
                  <a:lnTo>
                    <a:pt x="894105" y="3087789"/>
                  </a:lnTo>
                  <a:lnTo>
                    <a:pt x="898677" y="3092500"/>
                  </a:lnTo>
                  <a:lnTo>
                    <a:pt x="903224" y="3095955"/>
                  </a:lnTo>
                  <a:lnTo>
                    <a:pt x="909726" y="3095421"/>
                  </a:lnTo>
                  <a:lnTo>
                    <a:pt x="918171" y="3104908"/>
                  </a:lnTo>
                  <a:lnTo>
                    <a:pt x="928243" y="3109176"/>
                  </a:lnTo>
                  <a:lnTo>
                    <a:pt x="939304" y="3109531"/>
                  </a:lnTo>
                  <a:lnTo>
                    <a:pt x="950836" y="3108579"/>
                  </a:lnTo>
                  <a:lnTo>
                    <a:pt x="1019390" y="3100362"/>
                  </a:lnTo>
                  <a:lnTo>
                    <a:pt x="1087843" y="3090875"/>
                  </a:lnTo>
                  <a:lnTo>
                    <a:pt x="1095324" y="3092805"/>
                  </a:lnTo>
                  <a:lnTo>
                    <a:pt x="1102804" y="3093466"/>
                  </a:lnTo>
                  <a:lnTo>
                    <a:pt x="1110246" y="3092843"/>
                  </a:lnTo>
                  <a:lnTo>
                    <a:pt x="1117625" y="3090964"/>
                  </a:lnTo>
                  <a:lnTo>
                    <a:pt x="1125004" y="3092894"/>
                  </a:lnTo>
                  <a:lnTo>
                    <a:pt x="1132471" y="3093555"/>
                  </a:lnTo>
                  <a:lnTo>
                    <a:pt x="1139825" y="3091675"/>
                  </a:lnTo>
                  <a:lnTo>
                    <a:pt x="1147318" y="3091053"/>
                  </a:lnTo>
                  <a:lnTo>
                    <a:pt x="1150543" y="3093339"/>
                  </a:lnTo>
                  <a:lnTo>
                    <a:pt x="1153769" y="3095625"/>
                  </a:lnTo>
                  <a:lnTo>
                    <a:pt x="1161084" y="3092462"/>
                  </a:lnTo>
                  <a:lnTo>
                    <a:pt x="1168069" y="3093161"/>
                  </a:lnTo>
                  <a:lnTo>
                    <a:pt x="1215034" y="3096920"/>
                  </a:lnTo>
                  <a:lnTo>
                    <a:pt x="1261592" y="3101987"/>
                  </a:lnTo>
                  <a:lnTo>
                    <a:pt x="1307820" y="3109633"/>
                  </a:lnTo>
                  <a:lnTo>
                    <a:pt x="1353654" y="3119869"/>
                  </a:lnTo>
                  <a:lnTo>
                    <a:pt x="1398981" y="3131401"/>
                  </a:lnTo>
                  <a:lnTo>
                    <a:pt x="1443837" y="3145536"/>
                  </a:lnTo>
                  <a:lnTo>
                    <a:pt x="1450644" y="3148800"/>
                  </a:lnTo>
                  <a:lnTo>
                    <a:pt x="1464348" y="3152762"/>
                  </a:lnTo>
                  <a:lnTo>
                    <a:pt x="1470558" y="3154794"/>
                  </a:lnTo>
                  <a:lnTo>
                    <a:pt x="1476705" y="3155556"/>
                  </a:lnTo>
                  <a:lnTo>
                    <a:pt x="1482344" y="3153816"/>
                  </a:lnTo>
                  <a:lnTo>
                    <a:pt x="1487131" y="3149600"/>
                  </a:lnTo>
                  <a:lnTo>
                    <a:pt x="1491424" y="3144151"/>
                  </a:lnTo>
                  <a:lnTo>
                    <a:pt x="1489265" y="3134131"/>
                  </a:lnTo>
                  <a:lnTo>
                    <a:pt x="1484706" y="3129407"/>
                  </a:lnTo>
                  <a:lnTo>
                    <a:pt x="1472107" y="3113887"/>
                  </a:lnTo>
                  <a:lnTo>
                    <a:pt x="1462532" y="3096844"/>
                  </a:lnTo>
                  <a:lnTo>
                    <a:pt x="1453299" y="3078492"/>
                  </a:lnTo>
                  <a:lnTo>
                    <a:pt x="1442021" y="3062859"/>
                  </a:lnTo>
                  <a:lnTo>
                    <a:pt x="1435519" y="3055747"/>
                  </a:lnTo>
                  <a:lnTo>
                    <a:pt x="1428280" y="3051251"/>
                  </a:lnTo>
                  <a:lnTo>
                    <a:pt x="1420368" y="3046806"/>
                  </a:lnTo>
                  <a:lnTo>
                    <a:pt x="1412176" y="3043656"/>
                  </a:lnTo>
                  <a:lnTo>
                    <a:pt x="1369009" y="3025571"/>
                  </a:lnTo>
                  <a:lnTo>
                    <a:pt x="1325168" y="3010077"/>
                  </a:lnTo>
                  <a:lnTo>
                    <a:pt x="1280744" y="2997187"/>
                  </a:lnTo>
                  <a:lnTo>
                    <a:pt x="1235786" y="2986887"/>
                  </a:lnTo>
                  <a:lnTo>
                    <a:pt x="1190269" y="2977908"/>
                  </a:lnTo>
                  <a:lnTo>
                    <a:pt x="1144244" y="2970250"/>
                  </a:lnTo>
                  <a:lnTo>
                    <a:pt x="1127366" y="2969095"/>
                  </a:lnTo>
                  <a:lnTo>
                    <a:pt x="1110729" y="2964103"/>
                  </a:lnTo>
                  <a:lnTo>
                    <a:pt x="1112558" y="2956306"/>
                  </a:lnTo>
                  <a:lnTo>
                    <a:pt x="1116368" y="2949613"/>
                  </a:lnTo>
                  <a:lnTo>
                    <a:pt x="1125893" y="2950095"/>
                  </a:lnTo>
                  <a:lnTo>
                    <a:pt x="1132268" y="2945752"/>
                  </a:lnTo>
                  <a:lnTo>
                    <a:pt x="1135862" y="2936532"/>
                  </a:lnTo>
                  <a:lnTo>
                    <a:pt x="1144625" y="2935808"/>
                  </a:lnTo>
                  <a:lnTo>
                    <a:pt x="1152994" y="2933839"/>
                  </a:lnTo>
                  <a:lnTo>
                    <a:pt x="1156589" y="2923349"/>
                  </a:lnTo>
                  <a:lnTo>
                    <a:pt x="1158862" y="2924441"/>
                  </a:lnTo>
                  <a:lnTo>
                    <a:pt x="1160272" y="2924314"/>
                  </a:lnTo>
                  <a:lnTo>
                    <a:pt x="1160716" y="2921736"/>
                  </a:lnTo>
                  <a:lnTo>
                    <a:pt x="1168996" y="2919780"/>
                  </a:lnTo>
                  <a:lnTo>
                    <a:pt x="1176616" y="2917875"/>
                  </a:lnTo>
                  <a:lnTo>
                    <a:pt x="1180515" y="2909900"/>
                  </a:lnTo>
                  <a:lnTo>
                    <a:pt x="1185951" y="2906903"/>
                  </a:lnTo>
                  <a:lnTo>
                    <a:pt x="1191882" y="2906407"/>
                  </a:lnTo>
                  <a:lnTo>
                    <a:pt x="1363853" y="2808084"/>
                  </a:lnTo>
                  <a:lnTo>
                    <a:pt x="1402232" y="2788335"/>
                  </a:lnTo>
                  <a:lnTo>
                    <a:pt x="1440675" y="2767317"/>
                  </a:lnTo>
                  <a:lnTo>
                    <a:pt x="1517865" y="2727807"/>
                  </a:lnTo>
                  <a:lnTo>
                    <a:pt x="1528660" y="2723083"/>
                  </a:lnTo>
                  <a:lnTo>
                    <a:pt x="1539544" y="2719641"/>
                  </a:lnTo>
                  <a:lnTo>
                    <a:pt x="1550263" y="2714929"/>
                  </a:lnTo>
                  <a:lnTo>
                    <a:pt x="1561007" y="2711488"/>
                  </a:lnTo>
                  <a:lnTo>
                    <a:pt x="1607032" y="2692387"/>
                  </a:lnTo>
                  <a:lnTo>
                    <a:pt x="1653425" y="2674531"/>
                  </a:lnTo>
                  <a:lnTo>
                    <a:pt x="1700276" y="2659189"/>
                  </a:lnTo>
                  <a:lnTo>
                    <a:pt x="1795005" y="2630970"/>
                  </a:lnTo>
                  <a:lnTo>
                    <a:pt x="1842973" y="2619349"/>
                  </a:lnTo>
                  <a:lnTo>
                    <a:pt x="1940166" y="2601125"/>
                  </a:lnTo>
                  <a:lnTo>
                    <a:pt x="1989391" y="2594495"/>
                  </a:lnTo>
                  <a:lnTo>
                    <a:pt x="2148344" y="2576258"/>
                  </a:lnTo>
                  <a:lnTo>
                    <a:pt x="2150986" y="2577312"/>
                  </a:lnTo>
                  <a:lnTo>
                    <a:pt x="2156269" y="2579420"/>
                  </a:lnTo>
                  <a:lnTo>
                    <a:pt x="2171738" y="2578138"/>
                  </a:lnTo>
                  <a:lnTo>
                    <a:pt x="2179345" y="2574963"/>
                  </a:lnTo>
                  <a:lnTo>
                    <a:pt x="2184362" y="2577096"/>
                  </a:lnTo>
                  <a:lnTo>
                    <a:pt x="2186863" y="2578163"/>
                  </a:lnTo>
                  <a:lnTo>
                    <a:pt x="2201583" y="2576944"/>
                  </a:lnTo>
                  <a:lnTo>
                    <a:pt x="2208949" y="2575064"/>
                  </a:lnTo>
                  <a:lnTo>
                    <a:pt x="2215781" y="2577046"/>
                  </a:lnTo>
                  <a:lnTo>
                    <a:pt x="2222716" y="2577744"/>
                  </a:lnTo>
                  <a:lnTo>
                    <a:pt x="2229675" y="2577173"/>
                  </a:lnTo>
                  <a:lnTo>
                    <a:pt x="2236571" y="2575331"/>
                  </a:lnTo>
                  <a:lnTo>
                    <a:pt x="2238464" y="2576449"/>
                  </a:lnTo>
                  <a:lnTo>
                    <a:pt x="2242248" y="2578684"/>
                  </a:lnTo>
                  <a:lnTo>
                    <a:pt x="2248179" y="2578189"/>
                  </a:lnTo>
                  <a:lnTo>
                    <a:pt x="2254097" y="2575153"/>
                  </a:lnTo>
                  <a:lnTo>
                    <a:pt x="2255240" y="2576334"/>
                  </a:lnTo>
                  <a:lnTo>
                    <a:pt x="2256383" y="2577515"/>
                  </a:lnTo>
                  <a:lnTo>
                    <a:pt x="2258453" y="2577338"/>
                  </a:lnTo>
                  <a:lnTo>
                    <a:pt x="2260511" y="2575890"/>
                  </a:lnTo>
                  <a:lnTo>
                    <a:pt x="2263737" y="2578176"/>
                  </a:lnTo>
                  <a:lnTo>
                    <a:pt x="2266962" y="2580462"/>
                  </a:lnTo>
                  <a:lnTo>
                    <a:pt x="2274189" y="2577312"/>
                  </a:lnTo>
                  <a:lnTo>
                    <a:pt x="2281085" y="2578011"/>
                  </a:lnTo>
                  <a:lnTo>
                    <a:pt x="2306663" y="2579725"/>
                  </a:lnTo>
                  <a:lnTo>
                    <a:pt x="2332240" y="2580157"/>
                  </a:lnTo>
                  <a:lnTo>
                    <a:pt x="2357805" y="2581859"/>
                  </a:lnTo>
                  <a:lnTo>
                    <a:pt x="2383129" y="2584869"/>
                  </a:lnTo>
                  <a:lnTo>
                    <a:pt x="2386038" y="2583357"/>
                  </a:lnTo>
                  <a:lnTo>
                    <a:pt x="2388730" y="2580576"/>
                  </a:lnTo>
                  <a:lnTo>
                    <a:pt x="2388654" y="2578036"/>
                  </a:lnTo>
                  <a:lnTo>
                    <a:pt x="2374925" y="2572804"/>
                  </a:lnTo>
                  <a:lnTo>
                    <a:pt x="2374239" y="2570315"/>
                  </a:lnTo>
                  <a:lnTo>
                    <a:pt x="2378075" y="2567444"/>
                  </a:lnTo>
                  <a:lnTo>
                    <a:pt x="2381732" y="2564600"/>
                  </a:lnTo>
                  <a:lnTo>
                    <a:pt x="2384450" y="2563088"/>
                  </a:lnTo>
                  <a:lnTo>
                    <a:pt x="2490635" y="2579801"/>
                  </a:lnTo>
                  <a:lnTo>
                    <a:pt x="2595245" y="2604274"/>
                  </a:lnTo>
                  <a:lnTo>
                    <a:pt x="2698445" y="2633967"/>
                  </a:lnTo>
                  <a:lnTo>
                    <a:pt x="2889567" y="2715006"/>
                  </a:lnTo>
                  <a:lnTo>
                    <a:pt x="2892082" y="2716072"/>
                  </a:lnTo>
                  <a:lnTo>
                    <a:pt x="2892729" y="2716022"/>
                  </a:lnTo>
                  <a:lnTo>
                    <a:pt x="2892920" y="2716009"/>
                  </a:lnTo>
                  <a:lnTo>
                    <a:pt x="2892082" y="2716072"/>
                  </a:lnTo>
                  <a:lnTo>
                    <a:pt x="2893326" y="2718524"/>
                  </a:lnTo>
                  <a:lnTo>
                    <a:pt x="2894939" y="2719667"/>
                  </a:lnTo>
                  <a:lnTo>
                    <a:pt x="2896920" y="2720771"/>
                  </a:lnTo>
                  <a:lnTo>
                    <a:pt x="2901251" y="2720416"/>
                  </a:lnTo>
                  <a:lnTo>
                    <a:pt x="2903270" y="2724073"/>
                  </a:lnTo>
                  <a:lnTo>
                    <a:pt x="2904833" y="2725216"/>
                  </a:lnTo>
                  <a:lnTo>
                    <a:pt x="2906395" y="2726359"/>
                  </a:lnTo>
                  <a:lnTo>
                    <a:pt x="2910243" y="2724772"/>
                  </a:lnTo>
                  <a:lnTo>
                    <a:pt x="2912160" y="2728430"/>
                  </a:lnTo>
                  <a:lnTo>
                    <a:pt x="2915297" y="2730728"/>
                  </a:lnTo>
                  <a:lnTo>
                    <a:pt x="2919336" y="2730385"/>
                  </a:lnTo>
                  <a:lnTo>
                    <a:pt x="2921165" y="2734056"/>
                  </a:lnTo>
                  <a:lnTo>
                    <a:pt x="2924187" y="2735084"/>
                  </a:lnTo>
                  <a:lnTo>
                    <a:pt x="2928328" y="2734741"/>
                  </a:lnTo>
                  <a:lnTo>
                    <a:pt x="2930156" y="2738412"/>
                  </a:lnTo>
                  <a:lnTo>
                    <a:pt x="2933090" y="2739453"/>
                  </a:lnTo>
                  <a:lnTo>
                    <a:pt x="2937230" y="2739110"/>
                  </a:lnTo>
                  <a:lnTo>
                    <a:pt x="2938957" y="2742781"/>
                  </a:lnTo>
                  <a:lnTo>
                    <a:pt x="2941993" y="2745079"/>
                  </a:lnTo>
                  <a:lnTo>
                    <a:pt x="2946235" y="2744736"/>
                  </a:lnTo>
                  <a:lnTo>
                    <a:pt x="2947860" y="2748419"/>
                  </a:lnTo>
                  <a:lnTo>
                    <a:pt x="2950794" y="2749448"/>
                  </a:lnTo>
                  <a:lnTo>
                    <a:pt x="2955036" y="2749105"/>
                  </a:lnTo>
                  <a:lnTo>
                    <a:pt x="2956115" y="2750032"/>
                  </a:lnTo>
                  <a:lnTo>
                    <a:pt x="2957220" y="2752585"/>
                  </a:lnTo>
                  <a:lnTo>
                    <a:pt x="2960090" y="2754160"/>
                  </a:lnTo>
                  <a:lnTo>
                    <a:pt x="2963608" y="2753715"/>
                  </a:lnTo>
                  <a:lnTo>
                    <a:pt x="2963938" y="2754731"/>
                  </a:lnTo>
                  <a:lnTo>
                    <a:pt x="2965577" y="2758427"/>
                  </a:lnTo>
                  <a:lnTo>
                    <a:pt x="2968307" y="2759468"/>
                  </a:lnTo>
                  <a:lnTo>
                    <a:pt x="2972739" y="2759100"/>
                  </a:lnTo>
                  <a:lnTo>
                    <a:pt x="2974378" y="2762796"/>
                  </a:lnTo>
                  <a:lnTo>
                    <a:pt x="2977223" y="2765107"/>
                  </a:lnTo>
                  <a:lnTo>
                    <a:pt x="2981642" y="2764739"/>
                  </a:lnTo>
                  <a:lnTo>
                    <a:pt x="2983192" y="2768435"/>
                  </a:lnTo>
                  <a:lnTo>
                    <a:pt x="2986024" y="2769476"/>
                  </a:lnTo>
                  <a:lnTo>
                    <a:pt x="2990354" y="2769120"/>
                  </a:lnTo>
                  <a:lnTo>
                    <a:pt x="2991891" y="2772816"/>
                  </a:lnTo>
                  <a:lnTo>
                    <a:pt x="2994837" y="2775115"/>
                  </a:lnTo>
                  <a:lnTo>
                    <a:pt x="2999079" y="2774772"/>
                  </a:lnTo>
                  <a:lnTo>
                    <a:pt x="3000705" y="2778455"/>
                  </a:lnTo>
                  <a:lnTo>
                    <a:pt x="3003651" y="2780766"/>
                  </a:lnTo>
                  <a:lnTo>
                    <a:pt x="3007791" y="2780423"/>
                  </a:lnTo>
                  <a:lnTo>
                    <a:pt x="3084855" y="2832658"/>
                  </a:lnTo>
                  <a:lnTo>
                    <a:pt x="3096247" y="2836824"/>
                  </a:lnTo>
                  <a:lnTo>
                    <a:pt x="3106597" y="2843606"/>
                  </a:lnTo>
                  <a:lnTo>
                    <a:pt x="3126079" y="2859836"/>
                  </a:lnTo>
                  <a:lnTo>
                    <a:pt x="3125711" y="2861145"/>
                  </a:lnTo>
                  <a:lnTo>
                    <a:pt x="3124974" y="2862478"/>
                  </a:lnTo>
                  <a:lnTo>
                    <a:pt x="3122650" y="2866491"/>
                  </a:lnTo>
                  <a:lnTo>
                    <a:pt x="3120682" y="2867926"/>
                  </a:lnTo>
                  <a:lnTo>
                    <a:pt x="3117964" y="2869425"/>
                  </a:lnTo>
                  <a:lnTo>
                    <a:pt x="3124657" y="2875242"/>
                  </a:lnTo>
                  <a:lnTo>
                    <a:pt x="3131566" y="2881045"/>
                  </a:lnTo>
                  <a:lnTo>
                    <a:pt x="3139173" y="2886786"/>
                  </a:lnTo>
                  <a:lnTo>
                    <a:pt x="3147834" y="2891167"/>
                  </a:lnTo>
                  <a:lnTo>
                    <a:pt x="3151594" y="2890863"/>
                  </a:lnTo>
                  <a:lnTo>
                    <a:pt x="3155289" y="2893098"/>
                  </a:lnTo>
                  <a:lnTo>
                    <a:pt x="3158223" y="2895409"/>
                  </a:lnTo>
                  <a:lnTo>
                    <a:pt x="3154832" y="2894419"/>
                  </a:lnTo>
                  <a:lnTo>
                    <a:pt x="3151327" y="2892158"/>
                  </a:lnTo>
                  <a:lnTo>
                    <a:pt x="3147834" y="2891167"/>
                  </a:lnTo>
                  <a:lnTo>
                    <a:pt x="3150108" y="2893530"/>
                  </a:lnTo>
                  <a:lnTo>
                    <a:pt x="3152787" y="2897136"/>
                  </a:lnTo>
                  <a:lnTo>
                    <a:pt x="3157105" y="2895498"/>
                  </a:lnTo>
                  <a:lnTo>
                    <a:pt x="3157436" y="2896743"/>
                  </a:lnTo>
                  <a:lnTo>
                    <a:pt x="3158756" y="2901734"/>
                  </a:lnTo>
                  <a:lnTo>
                    <a:pt x="3162935" y="2905214"/>
                  </a:lnTo>
                  <a:lnTo>
                    <a:pt x="3168789" y="2907284"/>
                  </a:lnTo>
                  <a:lnTo>
                    <a:pt x="3169767" y="2911017"/>
                  </a:lnTo>
                  <a:lnTo>
                    <a:pt x="3172053" y="2913380"/>
                  </a:lnTo>
                  <a:lnTo>
                    <a:pt x="3176295" y="2913024"/>
                  </a:lnTo>
                  <a:lnTo>
                    <a:pt x="3177629" y="2915462"/>
                  </a:lnTo>
                  <a:lnTo>
                    <a:pt x="3178302" y="2916682"/>
                  </a:lnTo>
                  <a:lnTo>
                    <a:pt x="3180765" y="2919031"/>
                  </a:lnTo>
                  <a:lnTo>
                    <a:pt x="3185477" y="2918637"/>
                  </a:lnTo>
                  <a:lnTo>
                    <a:pt x="3184804" y="2917418"/>
                  </a:lnTo>
                  <a:lnTo>
                    <a:pt x="3184042" y="2916212"/>
                  </a:lnTo>
                  <a:lnTo>
                    <a:pt x="3183001" y="2915018"/>
                  </a:lnTo>
                  <a:lnTo>
                    <a:pt x="3184144" y="2916199"/>
                  </a:lnTo>
                  <a:lnTo>
                    <a:pt x="3184995" y="2917406"/>
                  </a:lnTo>
                  <a:lnTo>
                    <a:pt x="3185579" y="2918637"/>
                  </a:lnTo>
                  <a:lnTo>
                    <a:pt x="3180765" y="2919031"/>
                  </a:lnTo>
                  <a:lnTo>
                    <a:pt x="3185299" y="2919933"/>
                  </a:lnTo>
                  <a:lnTo>
                    <a:pt x="3185972" y="2921152"/>
                  </a:lnTo>
                  <a:lnTo>
                    <a:pt x="3187115" y="2922333"/>
                  </a:lnTo>
                  <a:lnTo>
                    <a:pt x="3189287" y="2923425"/>
                  </a:lnTo>
                  <a:lnTo>
                    <a:pt x="3195129" y="2930588"/>
                  </a:lnTo>
                  <a:lnTo>
                    <a:pt x="3201568" y="2936430"/>
                  </a:lnTo>
                  <a:lnTo>
                    <a:pt x="3208731" y="2942209"/>
                  </a:lnTo>
                  <a:lnTo>
                    <a:pt x="3216529" y="2946654"/>
                  </a:lnTo>
                  <a:lnTo>
                    <a:pt x="3220720" y="2951403"/>
                  </a:lnTo>
                  <a:lnTo>
                    <a:pt x="3225165" y="2956141"/>
                  </a:lnTo>
                  <a:lnTo>
                    <a:pt x="3230219" y="2960814"/>
                  </a:lnTo>
                  <a:lnTo>
                    <a:pt x="3236099" y="2964154"/>
                  </a:lnTo>
                  <a:lnTo>
                    <a:pt x="3238017" y="2969095"/>
                  </a:lnTo>
                  <a:lnTo>
                    <a:pt x="3242843" y="2971241"/>
                  </a:lnTo>
                  <a:lnTo>
                    <a:pt x="3247402" y="2974683"/>
                  </a:lnTo>
                  <a:lnTo>
                    <a:pt x="3264471" y="2993669"/>
                  </a:lnTo>
                  <a:lnTo>
                    <a:pt x="3282061" y="3012605"/>
                  </a:lnTo>
                  <a:lnTo>
                    <a:pt x="3298875" y="3032874"/>
                  </a:lnTo>
                  <a:lnTo>
                    <a:pt x="3313569" y="3054591"/>
                  </a:lnTo>
                  <a:lnTo>
                    <a:pt x="3320072" y="3048965"/>
                  </a:lnTo>
                  <a:lnTo>
                    <a:pt x="3327146" y="3044558"/>
                  </a:lnTo>
                  <a:lnTo>
                    <a:pt x="3333064" y="3040240"/>
                  </a:lnTo>
                  <a:lnTo>
                    <a:pt x="3335909" y="3032353"/>
                  </a:lnTo>
                  <a:lnTo>
                    <a:pt x="3337128" y="3030982"/>
                  </a:lnTo>
                  <a:lnTo>
                    <a:pt x="3337102" y="3028442"/>
                  </a:lnTo>
                  <a:lnTo>
                    <a:pt x="3336048" y="3025978"/>
                  </a:lnTo>
                  <a:lnTo>
                    <a:pt x="3340633" y="3023044"/>
                  </a:lnTo>
                  <a:lnTo>
                    <a:pt x="3346272" y="3021304"/>
                  </a:lnTo>
                  <a:lnTo>
                    <a:pt x="3351225" y="3018345"/>
                  </a:lnTo>
                  <a:lnTo>
                    <a:pt x="3353854" y="3013037"/>
                  </a:lnTo>
                  <a:lnTo>
                    <a:pt x="3361537" y="2999651"/>
                  </a:lnTo>
                  <a:lnTo>
                    <a:pt x="3362134" y="298559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631" y="1957200"/>
              <a:ext cx="5553764" cy="36449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5765171" y="3779690"/>
            <a:ext cx="609600" cy="1189355"/>
          </a:xfrm>
          <a:custGeom>
            <a:avLst/>
            <a:gdLst/>
            <a:ahLst/>
            <a:cxnLst/>
            <a:rect l="l" t="t" r="r" b="b"/>
            <a:pathLst>
              <a:path w="609600" h="1189354">
                <a:moveTo>
                  <a:pt x="609599" y="409525"/>
                </a:moveTo>
                <a:lnTo>
                  <a:pt x="479145" y="409525"/>
                </a:lnTo>
                <a:lnTo>
                  <a:pt x="479145" y="1189341"/>
                </a:lnTo>
                <a:lnTo>
                  <a:pt x="130454" y="1189341"/>
                </a:lnTo>
                <a:lnTo>
                  <a:pt x="130454" y="409525"/>
                </a:lnTo>
                <a:lnTo>
                  <a:pt x="0" y="409525"/>
                </a:lnTo>
                <a:lnTo>
                  <a:pt x="304799" y="0"/>
                </a:lnTo>
                <a:lnTo>
                  <a:pt x="609599" y="409525"/>
                </a:lnTo>
                <a:close/>
              </a:path>
            </a:pathLst>
          </a:custGeom>
          <a:solidFill>
            <a:srgbClr val="958A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348563" y="4999854"/>
            <a:ext cx="1868805" cy="1007744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490"/>
              </a:spcBef>
            </a:pPr>
            <a:r>
              <a:rPr sz="2500" spc="135" dirty="0">
                <a:latin typeface="Arial"/>
                <a:cs typeface="Arial"/>
              </a:rPr>
              <a:t>Mid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70" dirty="0">
                <a:latin typeface="Arial"/>
                <a:cs typeface="Arial"/>
              </a:rPr>
              <a:t>Circle: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3200" spc="215" dirty="0">
                <a:latin typeface="Arial"/>
                <a:cs typeface="Arial"/>
              </a:rPr>
              <a:t>Segment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62539" y="-101790"/>
            <a:ext cx="14163040" cy="1634489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R="329565" algn="ctr">
              <a:lnSpc>
                <a:spcPct val="100000"/>
              </a:lnSpc>
              <a:spcBef>
                <a:spcPts val="1200"/>
              </a:spcBef>
            </a:pPr>
            <a:r>
              <a:rPr sz="5950" spc="155" dirty="0">
                <a:solidFill>
                  <a:srgbClr val="000000"/>
                </a:solidFill>
                <a:latin typeface="Arial"/>
                <a:cs typeface="Arial"/>
              </a:rPr>
              <a:t>Company</a:t>
            </a:r>
            <a:r>
              <a:rPr sz="5950" spc="-6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5950" spc="-10" dirty="0">
                <a:solidFill>
                  <a:srgbClr val="000000"/>
                </a:solidFill>
                <a:latin typeface="Arial"/>
                <a:cs typeface="Arial"/>
              </a:rPr>
              <a:t>Details</a:t>
            </a:r>
            <a:endParaRPr sz="5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b="0" spc="150" dirty="0">
                <a:solidFill>
                  <a:srgbClr val="000000"/>
                </a:solidFill>
                <a:latin typeface="Arial"/>
                <a:cs typeface="Arial"/>
              </a:rPr>
              <a:t>Atliq</a:t>
            </a:r>
            <a:r>
              <a:rPr sz="320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210" dirty="0">
                <a:solidFill>
                  <a:srgbClr val="000000"/>
                </a:solidFill>
                <a:latin typeface="Arial"/>
                <a:cs typeface="Arial"/>
              </a:rPr>
              <a:t>Hardware</a:t>
            </a:r>
            <a:r>
              <a:rPr sz="320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65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3200" b="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370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320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300" dirty="0">
                <a:solidFill>
                  <a:srgbClr val="000000"/>
                </a:solidFill>
                <a:latin typeface="Arial"/>
                <a:cs typeface="Arial"/>
              </a:rPr>
              <a:t>computer</a:t>
            </a:r>
            <a:r>
              <a:rPr sz="3200" b="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260" dirty="0">
                <a:solidFill>
                  <a:srgbClr val="000000"/>
                </a:solidFill>
                <a:latin typeface="Arial"/>
                <a:cs typeface="Arial"/>
              </a:rPr>
              <a:t>hardware</a:t>
            </a:r>
            <a:r>
              <a:rPr sz="3200" b="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330" dirty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sz="320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210" dirty="0">
                <a:solidFill>
                  <a:srgbClr val="000000"/>
                </a:solidFill>
                <a:latin typeface="Arial"/>
                <a:cs typeface="Arial"/>
              </a:rPr>
              <a:t>accessory</a:t>
            </a:r>
            <a:r>
              <a:rPr sz="3200" b="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b="0" spc="225" dirty="0">
                <a:solidFill>
                  <a:srgbClr val="000000"/>
                </a:solidFill>
                <a:latin typeface="Arial"/>
                <a:cs typeface="Arial"/>
              </a:rPr>
              <a:t>manufacturer.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1988" y="2507241"/>
            <a:ext cx="4363085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0560">
              <a:lnSpc>
                <a:spcPct val="100000"/>
              </a:lnSpc>
              <a:spcBef>
                <a:spcPts val="100"/>
              </a:spcBef>
            </a:pPr>
            <a:r>
              <a:rPr sz="3200" b="1" spc="125" dirty="0">
                <a:solidFill>
                  <a:srgbClr val="12239D"/>
                </a:solidFill>
                <a:latin typeface="Trebuchet MS"/>
                <a:cs typeface="Trebuchet MS"/>
              </a:rPr>
              <a:t>FISCAL</a:t>
            </a:r>
            <a:r>
              <a:rPr sz="3200" b="1" spc="-2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3200" b="1" spc="100" dirty="0">
                <a:solidFill>
                  <a:srgbClr val="12239D"/>
                </a:solidFill>
                <a:latin typeface="Trebuchet MS"/>
                <a:cs typeface="Trebuchet MS"/>
              </a:rPr>
              <a:t>YEAR</a:t>
            </a:r>
            <a:endParaRPr sz="3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195"/>
              </a:spcBef>
            </a:pPr>
            <a:r>
              <a:rPr sz="2200" spc="-220" dirty="0">
                <a:latin typeface="Arial"/>
                <a:cs typeface="Arial"/>
              </a:rPr>
              <a:t>SEPTEMBER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2019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475" dirty="0">
                <a:latin typeface="Arial"/>
                <a:cs typeface="Arial"/>
              </a:rPr>
              <a:t>-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85" dirty="0">
                <a:latin typeface="Arial"/>
                <a:cs typeface="Arial"/>
              </a:rPr>
              <a:t>AUGUST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70" dirty="0">
                <a:latin typeface="Arial"/>
                <a:cs typeface="Arial"/>
              </a:rPr>
              <a:t>2020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200" b="1" dirty="0">
                <a:solidFill>
                  <a:srgbClr val="958AB5"/>
                </a:solidFill>
                <a:latin typeface="Trebuchet MS"/>
                <a:cs typeface="Trebuchet MS"/>
              </a:rPr>
              <a:t>FY</a:t>
            </a:r>
            <a:r>
              <a:rPr sz="2200" b="1" spc="-1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200" b="1" spc="40" dirty="0">
                <a:solidFill>
                  <a:srgbClr val="958AB5"/>
                </a:solidFill>
                <a:latin typeface="Trebuchet MS"/>
                <a:cs typeface="Trebuchet MS"/>
              </a:rPr>
              <a:t>2020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2200" spc="-220" dirty="0">
                <a:latin typeface="Arial"/>
                <a:cs typeface="Arial"/>
              </a:rPr>
              <a:t>SEPTEMBER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90" dirty="0">
                <a:latin typeface="Arial"/>
                <a:cs typeface="Arial"/>
              </a:rPr>
              <a:t>2020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475" dirty="0">
                <a:latin typeface="Arial"/>
                <a:cs typeface="Arial"/>
              </a:rPr>
              <a:t>-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85" dirty="0">
                <a:latin typeface="Arial"/>
                <a:cs typeface="Arial"/>
              </a:rPr>
              <a:t>AUGUST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2021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200" b="1" dirty="0">
                <a:solidFill>
                  <a:srgbClr val="958AB5"/>
                </a:solidFill>
                <a:latin typeface="Trebuchet MS"/>
                <a:cs typeface="Trebuchet MS"/>
              </a:rPr>
              <a:t>FY</a:t>
            </a:r>
            <a:r>
              <a:rPr sz="2200" b="1" spc="-1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200" b="1" spc="-20" dirty="0">
                <a:solidFill>
                  <a:srgbClr val="958AB5"/>
                </a:solidFill>
                <a:latin typeface="Trebuchet MS"/>
                <a:cs typeface="Trebuchet MS"/>
              </a:rPr>
              <a:t>2021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65171" y="6480615"/>
            <a:ext cx="609600" cy="1189355"/>
          </a:xfrm>
          <a:custGeom>
            <a:avLst/>
            <a:gdLst/>
            <a:ahLst/>
            <a:cxnLst/>
            <a:rect l="l" t="t" r="r" b="b"/>
            <a:pathLst>
              <a:path w="609600" h="1189354">
                <a:moveTo>
                  <a:pt x="609599" y="409525"/>
                </a:moveTo>
                <a:lnTo>
                  <a:pt x="479145" y="409525"/>
                </a:lnTo>
                <a:lnTo>
                  <a:pt x="479145" y="1189341"/>
                </a:lnTo>
                <a:lnTo>
                  <a:pt x="130454" y="1189341"/>
                </a:lnTo>
                <a:lnTo>
                  <a:pt x="130454" y="409525"/>
                </a:lnTo>
                <a:lnTo>
                  <a:pt x="0" y="409525"/>
                </a:lnTo>
                <a:lnTo>
                  <a:pt x="304799" y="0"/>
                </a:lnTo>
                <a:lnTo>
                  <a:pt x="609599" y="409525"/>
                </a:lnTo>
                <a:close/>
              </a:path>
            </a:pathLst>
          </a:custGeom>
          <a:solidFill>
            <a:srgbClr val="958A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085855" y="2356729"/>
            <a:ext cx="1971039" cy="1007744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500" spc="125" dirty="0">
                <a:latin typeface="Arial"/>
                <a:cs typeface="Arial"/>
              </a:rPr>
              <a:t>Outer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spc="70" dirty="0">
                <a:latin typeface="Arial"/>
                <a:cs typeface="Arial"/>
              </a:rPr>
              <a:t>Circle:</a:t>
            </a:r>
            <a:endParaRPr sz="2500">
              <a:latin typeface="Arial"/>
              <a:cs typeface="Arial"/>
            </a:endParaRPr>
          </a:p>
          <a:p>
            <a:pPr marL="33020">
              <a:lnSpc>
                <a:spcPct val="100000"/>
              </a:lnSpc>
              <a:spcBef>
                <a:spcPts val="500"/>
              </a:spcBef>
            </a:pPr>
            <a:r>
              <a:rPr sz="3200" spc="225" dirty="0">
                <a:latin typeface="Arial"/>
                <a:cs typeface="Arial"/>
              </a:rPr>
              <a:t>Category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711" y="19563"/>
            <a:ext cx="14198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12239D"/>
                </a:solidFill>
                <a:latin typeface="Arial"/>
                <a:cs typeface="Arial"/>
              </a:rPr>
              <a:t>WHAT?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127676" y="7725802"/>
            <a:ext cx="1887220" cy="219519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500" spc="110" dirty="0">
                <a:latin typeface="Arial"/>
                <a:cs typeface="Arial"/>
              </a:rPr>
              <a:t>Inner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70" dirty="0">
                <a:latin typeface="Arial"/>
                <a:cs typeface="Arial"/>
              </a:rPr>
              <a:t>Circle:</a:t>
            </a:r>
            <a:endParaRPr sz="2500">
              <a:latin typeface="Arial"/>
              <a:cs typeface="Arial"/>
            </a:endParaRPr>
          </a:p>
          <a:p>
            <a:pPr marL="169545">
              <a:lnSpc>
                <a:spcPct val="100000"/>
              </a:lnSpc>
              <a:spcBef>
                <a:spcPts val="500"/>
              </a:spcBef>
            </a:pPr>
            <a:r>
              <a:rPr sz="3200" spc="100" dirty="0">
                <a:latin typeface="Arial"/>
                <a:cs typeface="Arial"/>
              </a:rPr>
              <a:t>Division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85"/>
              </a:spcBef>
            </a:pPr>
            <a:endParaRPr sz="3200">
              <a:latin typeface="Arial"/>
              <a:cs typeface="Arial"/>
            </a:endParaRPr>
          </a:p>
          <a:p>
            <a:pPr marL="195580">
              <a:lnSpc>
                <a:spcPct val="100000"/>
              </a:lnSpc>
            </a:pPr>
            <a:r>
              <a:rPr sz="3400" b="1" spc="125" dirty="0">
                <a:latin typeface="Arial"/>
                <a:cs typeface="Arial"/>
              </a:rPr>
              <a:t>"</a:t>
            </a:r>
            <a:r>
              <a:rPr sz="3400" b="1" spc="-345" dirty="0">
                <a:latin typeface="Arial"/>
                <a:cs typeface="Arial"/>
              </a:rPr>
              <a:t> </a:t>
            </a:r>
            <a:r>
              <a:rPr sz="3400" b="1" spc="-50" dirty="0">
                <a:latin typeface="Arial"/>
                <a:cs typeface="Arial"/>
              </a:rPr>
              <a:t>DSC</a:t>
            </a:r>
            <a:r>
              <a:rPr sz="3400" b="1" spc="-345" dirty="0">
                <a:latin typeface="Arial"/>
                <a:cs typeface="Arial"/>
              </a:rPr>
              <a:t> </a:t>
            </a:r>
            <a:r>
              <a:rPr sz="3400" b="1" spc="75" dirty="0">
                <a:latin typeface="Arial"/>
                <a:cs typeface="Arial"/>
              </a:rPr>
              <a:t>"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173" y="0"/>
            <a:ext cx="1714499" cy="756099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16497" y="-118409"/>
            <a:ext cx="16356330" cy="10287000"/>
            <a:chOff x="1932166" y="0"/>
            <a:chExt cx="1635633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7622" y="1320292"/>
              <a:ext cx="5667359" cy="89666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2166" y="1023606"/>
              <a:ext cx="4514849" cy="75723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93519" y="0"/>
              <a:ext cx="6194480" cy="811014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23276" y="-118409"/>
            <a:ext cx="8305800" cy="929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50" spc="320" dirty="0">
                <a:solidFill>
                  <a:srgbClr val="000000"/>
                </a:solidFill>
              </a:rPr>
              <a:t>Company's</a:t>
            </a:r>
            <a:r>
              <a:rPr sz="5950" spc="-725" dirty="0">
                <a:solidFill>
                  <a:srgbClr val="000000"/>
                </a:solidFill>
              </a:rPr>
              <a:t> </a:t>
            </a:r>
            <a:r>
              <a:rPr sz="5950" spc="265" dirty="0">
                <a:solidFill>
                  <a:srgbClr val="000000"/>
                </a:solidFill>
              </a:rPr>
              <a:t>Marke</a:t>
            </a:r>
            <a:r>
              <a:rPr lang="en-US" sz="5950" spc="265" dirty="0">
                <a:solidFill>
                  <a:srgbClr val="000000"/>
                </a:solidFill>
              </a:rPr>
              <a:t>t</a:t>
            </a:r>
            <a:endParaRPr sz="5950" dirty="0"/>
          </a:p>
        </p:txBody>
      </p:sp>
      <p:sp>
        <p:nvSpPr>
          <p:cNvPr id="8" name="object 8"/>
          <p:cNvSpPr txBox="1"/>
          <p:nvPr/>
        </p:nvSpPr>
        <p:spPr>
          <a:xfrm>
            <a:off x="16773442" y="7043411"/>
            <a:ext cx="1187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280" dirty="0">
                <a:solidFill>
                  <a:srgbClr val="FFFBEF"/>
                </a:solidFill>
                <a:latin typeface="Trebuchet MS"/>
                <a:cs typeface="Trebuchet MS"/>
              </a:rPr>
              <a:t>APAC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05783" y="9527712"/>
            <a:ext cx="530860" cy="5118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25" dirty="0">
                <a:solidFill>
                  <a:srgbClr val="FFFBEF"/>
                </a:solidFill>
                <a:latin typeface="Trebuchet MS"/>
                <a:cs typeface="Trebuchet MS"/>
              </a:rPr>
              <a:t>EU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86373" y="7524112"/>
            <a:ext cx="14312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5" dirty="0">
                <a:solidFill>
                  <a:srgbClr val="FFFBEF"/>
                </a:solidFill>
                <a:latin typeface="Trebuchet MS"/>
                <a:cs typeface="Trebuchet MS"/>
              </a:rPr>
              <a:t>LATAM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7110" y="6803076"/>
            <a:ext cx="6305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260" dirty="0">
                <a:solidFill>
                  <a:srgbClr val="FFFBEF"/>
                </a:solidFill>
                <a:latin typeface="Trebuchet MS"/>
                <a:cs typeface="Trebuchet MS"/>
              </a:rPr>
              <a:t>NA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93031" y="9429264"/>
            <a:ext cx="375539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135" dirty="0">
                <a:latin typeface="Trebuchet MS"/>
                <a:cs typeface="Trebuchet MS"/>
              </a:rPr>
              <a:t>Atliq</a:t>
            </a:r>
            <a:r>
              <a:rPr sz="3800" b="1" spc="-320" dirty="0">
                <a:latin typeface="Trebuchet MS"/>
                <a:cs typeface="Trebuchet MS"/>
              </a:rPr>
              <a:t> </a:t>
            </a:r>
            <a:r>
              <a:rPr sz="3800" b="1" spc="240" dirty="0">
                <a:latin typeface="Trebuchet MS"/>
                <a:cs typeface="Trebuchet MS"/>
              </a:rPr>
              <a:t>Hardware</a:t>
            </a:r>
            <a:endParaRPr sz="3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5341" y="1443972"/>
            <a:ext cx="18358682" cy="8626733"/>
            <a:chOff x="0" y="1796582"/>
            <a:chExt cx="18358682" cy="8626733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98048"/>
              <a:ext cx="9410699" cy="74580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7560" y="1796582"/>
              <a:ext cx="4714859" cy="6143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82431" y="3689125"/>
              <a:ext cx="4876251" cy="67341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4701" y="7612522"/>
              <a:ext cx="3271967" cy="21462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822548" y="8176"/>
            <a:ext cx="9250045" cy="934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50" b="1" spc="195" dirty="0">
                <a:latin typeface="Trebuchet MS"/>
                <a:cs typeface="Trebuchet MS"/>
              </a:rPr>
              <a:t>Data,</a:t>
            </a:r>
            <a:r>
              <a:rPr sz="5950" b="1" spc="-745" dirty="0">
                <a:latin typeface="Trebuchet MS"/>
                <a:cs typeface="Trebuchet MS"/>
              </a:rPr>
              <a:t> </a:t>
            </a:r>
            <a:r>
              <a:rPr sz="5950" b="1" dirty="0">
                <a:latin typeface="Trebuchet MS"/>
                <a:cs typeface="Trebuchet MS"/>
              </a:rPr>
              <a:t>Requests,</a:t>
            </a:r>
            <a:r>
              <a:rPr sz="5950" b="1" spc="-745" dirty="0">
                <a:latin typeface="Trebuchet MS"/>
                <a:cs typeface="Trebuchet MS"/>
              </a:rPr>
              <a:t> </a:t>
            </a:r>
            <a:r>
              <a:rPr sz="5950" b="1" spc="430" dirty="0">
                <a:latin typeface="Trebuchet MS"/>
                <a:cs typeface="Trebuchet MS"/>
              </a:rPr>
              <a:t>and</a:t>
            </a:r>
            <a:r>
              <a:rPr sz="5950" b="1" spc="-740" dirty="0">
                <a:latin typeface="Trebuchet MS"/>
                <a:cs typeface="Trebuchet MS"/>
              </a:rPr>
              <a:t> </a:t>
            </a:r>
            <a:r>
              <a:rPr sz="5950" b="1" spc="-10" dirty="0">
                <a:latin typeface="Trebuchet MS"/>
                <a:cs typeface="Trebuchet MS"/>
              </a:rPr>
              <a:t>Tools</a:t>
            </a:r>
            <a:endParaRPr sz="59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99135" y="9772745"/>
            <a:ext cx="4148454" cy="363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50" dirty="0">
                <a:latin typeface="Trebuchet MS"/>
                <a:cs typeface="Trebuchet MS"/>
              </a:rPr>
              <a:t>For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150" dirty="0">
                <a:latin typeface="Trebuchet MS"/>
                <a:cs typeface="Trebuchet MS"/>
              </a:rPr>
              <a:t>Analysis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270" dirty="0">
                <a:latin typeface="Trebuchet MS"/>
                <a:cs typeface="Trebuchet MS"/>
              </a:rPr>
              <a:t>and</a:t>
            </a:r>
            <a:r>
              <a:rPr sz="2200" spc="-70" dirty="0">
                <a:latin typeface="Trebuchet MS"/>
                <a:cs typeface="Trebuchet MS"/>
              </a:rPr>
              <a:t> </a:t>
            </a:r>
            <a:r>
              <a:rPr sz="2200" spc="85" dirty="0">
                <a:latin typeface="Trebuchet MS"/>
                <a:cs typeface="Trebuchet MS"/>
              </a:rPr>
              <a:t>Visualization</a:t>
            </a:r>
            <a:endParaRPr sz="22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66800" y="364794"/>
            <a:ext cx="14858997" cy="2217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40" dirty="0"/>
              <a:t>HO</a:t>
            </a:r>
            <a:r>
              <a:rPr lang="en-IN" spc="340" dirty="0"/>
              <a:t>W</a:t>
            </a:r>
            <a:r>
              <a:rPr spc="340" dirty="0"/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350333A-8E3A-4276-9F24-2CC2F6F89268}"/>
                  </a:ext>
                </a:extLst>
              </p14:cNvPr>
              <p14:cNvContentPartPr/>
              <p14:nvPr/>
            </p14:nvContentPartPr>
            <p14:xfrm>
              <a:off x="19720934" y="3671205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350333A-8E3A-4276-9F24-2CC2F6F8926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658294" y="360820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F818704-948C-8A27-927D-9C2D20CA57CC}"/>
                  </a:ext>
                </a:extLst>
              </p14:cNvPr>
              <p14:cNvContentPartPr/>
              <p14:nvPr/>
            </p14:nvContentPartPr>
            <p14:xfrm>
              <a:off x="13724226" y="7273341"/>
              <a:ext cx="3987360" cy="951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F818704-948C-8A27-927D-9C2D20CA57C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661226" y="7210701"/>
                <a:ext cx="4113000" cy="107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149AFB22-0AC2-4DF1-A36D-A96507AD1ABF}"/>
              </a:ext>
            </a:extLst>
          </p:cNvPr>
          <p:cNvGrpSpPr/>
          <p:nvPr/>
        </p:nvGrpSpPr>
        <p:grpSpPr>
          <a:xfrm>
            <a:off x="17675946" y="3427821"/>
            <a:ext cx="344520" cy="491400"/>
            <a:chOff x="17675946" y="3427821"/>
            <a:chExt cx="34452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9AEC80A-FCD4-0AF7-F83C-5C2687A816A3}"/>
                    </a:ext>
                  </a:extLst>
                </p14:cNvPr>
                <p14:cNvContentPartPr/>
                <p14:nvPr/>
              </p14:nvContentPartPr>
              <p14:xfrm>
                <a:off x="17718066" y="3657141"/>
                <a:ext cx="120960" cy="170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9AEC80A-FCD4-0AF7-F83C-5C2687A816A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655066" y="3594141"/>
                  <a:ext cx="2466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5048F27-E423-6592-F7FB-D54BA022D435}"/>
                    </a:ext>
                  </a:extLst>
                </p14:cNvPr>
                <p14:cNvContentPartPr/>
                <p14:nvPr/>
              </p14:nvContentPartPr>
              <p14:xfrm>
                <a:off x="17809866" y="3507021"/>
                <a:ext cx="199800" cy="412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5048F27-E423-6592-F7FB-D54BA022D43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746866" y="3444381"/>
                  <a:ext cx="32544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FFB9672-106E-3E48-DEBB-F140EB7D0A42}"/>
                    </a:ext>
                  </a:extLst>
                </p14:cNvPr>
                <p14:cNvContentPartPr/>
                <p14:nvPr/>
              </p14:nvContentPartPr>
              <p14:xfrm>
                <a:off x="17915706" y="3427821"/>
                <a:ext cx="104760" cy="283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FFB9672-106E-3E48-DEBB-F140EB7D0A4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852706" y="3364821"/>
                  <a:ext cx="2304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69ADEFC-83F8-477A-7C80-4F4430075212}"/>
                    </a:ext>
                  </a:extLst>
                </p14:cNvPr>
                <p14:cNvContentPartPr/>
                <p14:nvPr/>
              </p14:nvContentPartPr>
              <p14:xfrm>
                <a:off x="17675946" y="3545901"/>
                <a:ext cx="88560" cy="204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69ADEFC-83F8-477A-7C80-4F443007521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612946" y="3483261"/>
                  <a:ext cx="214200" cy="33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12EC5EF-6DA2-D12F-182C-7B967343ED64}"/>
              </a:ext>
            </a:extLst>
          </p:cNvPr>
          <p:cNvGrpSpPr/>
          <p:nvPr/>
        </p:nvGrpSpPr>
        <p:grpSpPr>
          <a:xfrm>
            <a:off x="13816386" y="7279821"/>
            <a:ext cx="3936600" cy="2378880"/>
            <a:chOff x="13816386" y="7279821"/>
            <a:chExt cx="3936600" cy="237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01FE026-75F9-BBA8-6391-DAA6F57F03C7}"/>
                    </a:ext>
                  </a:extLst>
                </p14:cNvPr>
                <p14:cNvContentPartPr/>
                <p14:nvPr/>
              </p14:nvContentPartPr>
              <p14:xfrm>
                <a:off x="17614386" y="7279821"/>
                <a:ext cx="39240" cy="830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01FE026-75F9-BBA8-6391-DAA6F57F03C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7551746" y="7217181"/>
                  <a:ext cx="164880" cy="9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290B598-3FFB-73AC-C203-E9121F4138E7}"/>
                    </a:ext>
                  </a:extLst>
                </p14:cNvPr>
                <p14:cNvContentPartPr/>
                <p14:nvPr/>
              </p14:nvContentPartPr>
              <p14:xfrm>
                <a:off x="17414226" y="7535781"/>
                <a:ext cx="210960" cy="601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290B598-3FFB-73AC-C203-E9121F4138E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351586" y="7472781"/>
                  <a:ext cx="336600" cy="72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B9B06B-6A1B-7198-F1C3-F3A031B8F8C3}"/>
                    </a:ext>
                  </a:extLst>
                </p14:cNvPr>
                <p14:cNvContentPartPr/>
                <p14:nvPr/>
              </p14:nvContentPartPr>
              <p14:xfrm>
                <a:off x="13873266" y="8734581"/>
                <a:ext cx="2327400" cy="131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B9B06B-6A1B-7198-F1C3-F3A031B8F8C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810266" y="8671581"/>
                  <a:ext cx="24530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03119C4-5DAD-B3E0-C8B8-844233EC84F0}"/>
                    </a:ext>
                  </a:extLst>
                </p14:cNvPr>
                <p14:cNvContentPartPr/>
                <p14:nvPr/>
              </p14:nvContentPartPr>
              <p14:xfrm>
                <a:off x="14147946" y="9134181"/>
                <a:ext cx="1613880" cy="234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03119C4-5DAD-B3E0-C8B8-844233EC84F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084946" y="9071181"/>
                  <a:ext cx="17395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8D49184-01CD-C5DD-AEF6-FD5A40061B73}"/>
                    </a:ext>
                  </a:extLst>
                </p14:cNvPr>
                <p14:cNvContentPartPr/>
                <p14:nvPr/>
              </p14:nvContentPartPr>
              <p14:xfrm>
                <a:off x="14515146" y="9087021"/>
                <a:ext cx="1543320" cy="144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8D49184-01CD-C5DD-AEF6-FD5A40061B7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452506" y="9024381"/>
                  <a:ext cx="16689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F9132B1-80E1-B148-176E-A3EC544DBEE2}"/>
                    </a:ext>
                  </a:extLst>
                </p14:cNvPr>
                <p14:cNvContentPartPr/>
                <p14:nvPr/>
              </p14:nvContentPartPr>
              <p14:xfrm>
                <a:off x="14515146" y="9045981"/>
                <a:ext cx="1305000" cy="65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F9132B1-80E1-B148-176E-A3EC544DBEE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452506" y="8983341"/>
                  <a:ext cx="14306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28CE0FA-BE85-0613-04BD-5D1AB46370E3}"/>
                    </a:ext>
                  </a:extLst>
                </p14:cNvPr>
                <p14:cNvContentPartPr/>
                <p14:nvPr/>
              </p14:nvContentPartPr>
              <p14:xfrm>
                <a:off x="13845186" y="8478621"/>
                <a:ext cx="331200" cy="649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28CE0FA-BE85-0613-04BD-5D1AB46370E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782186" y="8415981"/>
                  <a:ext cx="45684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32A782A-2D30-AB7F-1067-E05F30958B1A}"/>
                    </a:ext>
                  </a:extLst>
                </p14:cNvPr>
                <p14:cNvContentPartPr/>
                <p14:nvPr/>
              </p14:nvContentPartPr>
              <p14:xfrm>
                <a:off x="13816386" y="8694981"/>
                <a:ext cx="469080" cy="538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32A782A-2D30-AB7F-1067-E05F30958B1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3753386" y="8631981"/>
                  <a:ext cx="59472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CD947A4-AC35-62FA-A570-5254790D25D6}"/>
                    </a:ext>
                  </a:extLst>
                </p14:cNvPr>
                <p14:cNvContentPartPr/>
                <p14:nvPr/>
              </p14:nvContentPartPr>
              <p14:xfrm>
                <a:off x="13922226" y="8976141"/>
                <a:ext cx="738720" cy="125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CD947A4-AC35-62FA-A570-5254790D25D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859226" y="8913501"/>
                  <a:ext cx="864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3535D5A-7825-6595-EF44-71540BA01DD9}"/>
                    </a:ext>
                  </a:extLst>
                </p14:cNvPr>
                <p14:cNvContentPartPr/>
                <p14:nvPr/>
              </p14:nvContentPartPr>
              <p14:xfrm>
                <a:off x="14113026" y="8513541"/>
                <a:ext cx="2331720" cy="173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3535D5A-7825-6595-EF44-71540BA01DD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050026" y="8450541"/>
                  <a:ext cx="2457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140D119-05BB-7FB9-545E-87084ED5446F}"/>
                    </a:ext>
                  </a:extLst>
                </p14:cNvPr>
                <p14:cNvContentPartPr/>
                <p14:nvPr/>
              </p14:nvContentPartPr>
              <p14:xfrm>
                <a:off x="14508306" y="8753301"/>
                <a:ext cx="1706400" cy="108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140D119-05BB-7FB9-545E-87084ED5446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445306" y="8690661"/>
                  <a:ext cx="1832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B67871D-E2BE-CE29-1FED-314DDF265CA2}"/>
                    </a:ext>
                  </a:extLst>
                </p14:cNvPr>
                <p14:cNvContentPartPr/>
                <p14:nvPr/>
              </p14:nvContentPartPr>
              <p14:xfrm>
                <a:off x="14147946" y="8977221"/>
                <a:ext cx="682200" cy="36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B67871D-E2BE-CE29-1FED-314DDF265CA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4084946" y="8914221"/>
                  <a:ext cx="807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E5F1577-981A-6B16-A8BF-E743C2E598F3}"/>
                    </a:ext>
                  </a:extLst>
                </p14:cNvPr>
                <p14:cNvContentPartPr/>
                <p14:nvPr/>
              </p14:nvContentPartPr>
              <p14:xfrm>
                <a:off x="13887306" y="8970381"/>
                <a:ext cx="2240280" cy="275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E5F1577-981A-6B16-A8BF-E743C2E598F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824306" y="8907381"/>
                  <a:ext cx="2365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78D673F-BA3E-9C14-D81A-E44CD761DA8C}"/>
                    </a:ext>
                  </a:extLst>
                </p14:cNvPr>
                <p14:cNvContentPartPr/>
                <p14:nvPr/>
              </p14:nvContentPartPr>
              <p14:xfrm>
                <a:off x="15488946" y="8898741"/>
                <a:ext cx="1478160" cy="39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78D673F-BA3E-9C14-D81A-E44CD761DA8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425946" y="8835741"/>
                  <a:ext cx="1603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278B166-F069-56E2-C9E1-4C8B39133A05}"/>
                    </a:ext>
                  </a:extLst>
                </p14:cNvPr>
                <p14:cNvContentPartPr/>
                <p14:nvPr/>
              </p14:nvContentPartPr>
              <p14:xfrm>
                <a:off x="15806466" y="8838621"/>
                <a:ext cx="1245240" cy="73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278B166-F069-56E2-C9E1-4C8B39133A0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743466" y="8775981"/>
                  <a:ext cx="1370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566F380-CF6E-496A-65DB-CBCBF85FD632}"/>
                    </a:ext>
                  </a:extLst>
                </p14:cNvPr>
                <p14:cNvContentPartPr/>
                <p14:nvPr/>
              </p14:nvContentPartPr>
              <p14:xfrm>
                <a:off x="15975306" y="8688501"/>
                <a:ext cx="1316520" cy="95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566F380-CF6E-496A-65DB-CBCBF85FD63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5912666" y="8625861"/>
                  <a:ext cx="14421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6282780-C98C-5618-C506-D8AC90C30B13}"/>
                    </a:ext>
                  </a:extLst>
                </p14:cNvPr>
                <p14:cNvContentPartPr/>
                <p14:nvPr/>
              </p14:nvContentPartPr>
              <p14:xfrm>
                <a:off x="16046226" y="8710461"/>
                <a:ext cx="1127520" cy="30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6282780-C98C-5618-C506-D8AC90C30B1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983226" y="8647821"/>
                  <a:ext cx="1253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9730159-DCF5-8BEF-608D-31986254DA92}"/>
                    </a:ext>
                  </a:extLst>
                </p14:cNvPr>
                <p14:cNvContentPartPr/>
                <p14:nvPr/>
              </p14:nvContentPartPr>
              <p14:xfrm>
                <a:off x="16285986" y="8610021"/>
                <a:ext cx="953640" cy="55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9730159-DCF5-8BEF-608D-31986254DA9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6222986" y="8547381"/>
                  <a:ext cx="1079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5E9B908-9ECF-EA10-79BA-3B02A3D118C2}"/>
                    </a:ext>
                  </a:extLst>
                </p14:cNvPr>
                <p14:cNvContentPartPr/>
                <p14:nvPr/>
              </p14:nvContentPartPr>
              <p14:xfrm>
                <a:off x="16363746" y="8642781"/>
                <a:ext cx="978480" cy="51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5E9B908-9ECF-EA10-79BA-3B02A3D118C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6300746" y="8580141"/>
                  <a:ext cx="1104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6B2FBD-548C-3A16-7AF2-8067FEBE4F09}"/>
                    </a:ext>
                  </a:extLst>
                </p14:cNvPr>
                <p14:cNvContentPartPr/>
                <p14:nvPr/>
              </p14:nvContentPartPr>
              <p14:xfrm>
                <a:off x="17584146" y="8178021"/>
                <a:ext cx="168840" cy="624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6B2FBD-548C-3A16-7AF2-8067FEBE4F0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521146" y="8115021"/>
                  <a:ext cx="294480" cy="75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C20EFD4-108F-297D-FBC4-5D208E72E39F}"/>
                    </a:ext>
                  </a:extLst>
                </p14:cNvPr>
                <p14:cNvContentPartPr/>
                <p14:nvPr/>
              </p14:nvContentPartPr>
              <p14:xfrm>
                <a:off x="17576946" y="8721261"/>
                <a:ext cx="12960" cy="379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C20EFD4-108F-297D-FBC4-5D208E72E39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7514306" y="8658621"/>
                  <a:ext cx="13860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9B87CEE-1232-E0B1-B4BF-736F57BA3ED9}"/>
                    </a:ext>
                  </a:extLst>
                </p14:cNvPr>
                <p14:cNvContentPartPr/>
                <p14:nvPr/>
              </p14:nvContentPartPr>
              <p14:xfrm>
                <a:off x="17626626" y="8767341"/>
                <a:ext cx="70560" cy="310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9B87CEE-1232-E0B1-B4BF-736F57BA3ED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7563986" y="8704341"/>
                  <a:ext cx="1962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441760E-6CF7-7922-1206-03F5371988C1}"/>
                    </a:ext>
                  </a:extLst>
                </p14:cNvPr>
                <p14:cNvContentPartPr/>
                <p14:nvPr/>
              </p14:nvContentPartPr>
              <p14:xfrm>
                <a:off x="17450226" y="8707941"/>
                <a:ext cx="31680" cy="425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441760E-6CF7-7922-1206-03F5371988C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387226" y="8645301"/>
                  <a:ext cx="15732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B21267F-EE86-9714-0CCD-5C1BC2C26656}"/>
                    </a:ext>
                  </a:extLst>
                </p14:cNvPr>
                <p14:cNvContentPartPr/>
                <p14:nvPr/>
              </p14:nvContentPartPr>
              <p14:xfrm>
                <a:off x="17450226" y="8754021"/>
                <a:ext cx="25560" cy="324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B21267F-EE86-9714-0CCD-5C1BC2C2665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387226" y="8691021"/>
                  <a:ext cx="1512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805DE67-943D-5F24-FBE4-FEF4F260E96B}"/>
                    </a:ext>
                  </a:extLst>
                </p14:cNvPr>
                <p14:cNvContentPartPr/>
                <p14:nvPr/>
              </p14:nvContentPartPr>
              <p14:xfrm>
                <a:off x="16709346" y="9589581"/>
                <a:ext cx="934200" cy="69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805DE67-943D-5F24-FBE4-FEF4F260E96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6646346" y="9526581"/>
                  <a:ext cx="1059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176EDFB-F45E-EAB9-A281-69AF3F6D65FD}"/>
                    </a:ext>
                  </a:extLst>
                </p14:cNvPr>
                <p14:cNvContentPartPr/>
                <p14:nvPr/>
              </p14:nvContentPartPr>
              <p14:xfrm>
                <a:off x="17012826" y="9518301"/>
                <a:ext cx="474840" cy="42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176EDFB-F45E-EAB9-A281-69AF3F6D65F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6949826" y="9455301"/>
                  <a:ext cx="600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98F3609-1F5D-AB46-8DF4-FF1364A1C3B8}"/>
                    </a:ext>
                  </a:extLst>
                </p14:cNvPr>
                <p14:cNvContentPartPr/>
                <p14:nvPr/>
              </p14:nvContentPartPr>
              <p14:xfrm>
                <a:off x="16899786" y="9576261"/>
                <a:ext cx="565920" cy="36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98F3609-1F5D-AB46-8DF4-FF1364A1C3B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6837146" y="9513621"/>
                  <a:ext cx="69156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E941AE6-EE44-32EC-EDAB-8BC9C694345B}"/>
              </a:ext>
            </a:extLst>
          </p:cNvPr>
          <p:cNvGrpSpPr/>
          <p:nvPr/>
        </p:nvGrpSpPr>
        <p:grpSpPr>
          <a:xfrm>
            <a:off x="13364946" y="1698741"/>
            <a:ext cx="406800" cy="582480"/>
            <a:chOff x="13364946" y="1698741"/>
            <a:chExt cx="40680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7C2FFB3-167C-CFCD-AC90-5717AFCB79C7}"/>
                    </a:ext>
                  </a:extLst>
                </p14:cNvPr>
                <p14:cNvContentPartPr/>
                <p14:nvPr/>
              </p14:nvContentPartPr>
              <p14:xfrm>
                <a:off x="13442706" y="1829421"/>
                <a:ext cx="56160" cy="64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7C2FFB3-167C-CFCD-AC90-5717AFCB79C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3380066" y="1766421"/>
                  <a:ext cx="181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CA049DD-BA03-CD6B-C402-35721740C5C2}"/>
                    </a:ext>
                  </a:extLst>
                </p14:cNvPr>
                <p14:cNvContentPartPr/>
                <p14:nvPr/>
              </p14:nvContentPartPr>
              <p14:xfrm>
                <a:off x="13442706" y="1809981"/>
                <a:ext cx="197640" cy="113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CA049DD-BA03-CD6B-C402-35721740C5C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3380066" y="1746981"/>
                  <a:ext cx="323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21ACA69-2EBD-0F47-BB3E-D68938CB23A6}"/>
                    </a:ext>
                  </a:extLst>
                </p14:cNvPr>
                <p14:cNvContentPartPr/>
                <p14:nvPr/>
              </p14:nvContentPartPr>
              <p14:xfrm>
                <a:off x="13554306" y="1704861"/>
                <a:ext cx="65520" cy="347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21ACA69-2EBD-0F47-BB3E-D68938CB23A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491306" y="1642221"/>
                  <a:ext cx="19116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5C54281-D5D6-8A5C-14F5-66FCE67ECDB9}"/>
                    </a:ext>
                  </a:extLst>
                </p14:cNvPr>
                <p14:cNvContentPartPr/>
                <p14:nvPr/>
              </p14:nvContentPartPr>
              <p14:xfrm>
                <a:off x="13604706" y="1750941"/>
                <a:ext cx="43920" cy="247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5C54281-D5D6-8A5C-14F5-66FCE67ECDB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541706" y="1687941"/>
                  <a:ext cx="1695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F8EC385-929A-6739-B9F3-2B5455987CBE}"/>
                    </a:ext>
                  </a:extLst>
                </p14:cNvPr>
                <p14:cNvContentPartPr/>
                <p14:nvPr/>
              </p14:nvContentPartPr>
              <p14:xfrm>
                <a:off x="13520466" y="1823301"/>
                <a:ext cx="103320" cy="218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F8EC385-929A-6739-B9F3-2B5455987CB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3457826" y="1760301"/>
                  <a:ext cx="2289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6B7F657-9D11-F979-1635-364B9F46834C}"/>
                    </a:ext>
                  </a:extLst>
                </p14:cNvPr>
                <p14:cNvContentPartPr/>
                <p14:nvPr/>
              </p14:nvContentPartPr>
              <p14:xfrm>
                <a:off x="13498866" y="1777221"/>
                <a:ext cx="51480" cy="390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6B7F657-9D11-F979-1635-364B9F46834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3435866" y="1714581"/>
                  <a:ext cx="17712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5CA06A2-63AA-F4C7-BC4D-F72E71B94E62}"/>
                    </a:ext>
                  </a:extLst>
                </p14:cNvPr>
                <p14:cNvContentPartPr/>
                <p14:nvPr/>
              </p14:nvContentPartPr>
              <p14:xfrm>
                <a:off x="13456746" y="1757781"/>
                <a:ext cx="158040" cy="399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5CA06A2-63AA-F4C7-BC4D-F72E71B94E6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3394106" y="1695141"/>
                  <a:ext cx="28368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F19A224-54B0-28AA-608F-61FEE1E316E4}"/>
                    </a:ext>
                  </a:extLst>
                </p14:cNvPr>
                <p14:cNvContentPartPr/>
                <p14:nvPr/>
              </p14:nvContentPartPr>
              <p14:xfrm>
                <a:off x="13393026" y="1816821"/>
                <a:ext cx="209520" cy="464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F19A224-54B0-28AA-608F-61FEE1E316E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3330026" y="1754181"/>
                  <a:ext cx="33516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F7E0AE8-9033-7D04-A5B8-F0BC6AA2D3D0}"/>
                    </a:ext>
                  </a:extLst>
                </p14:cNvPr>
                <p14:cNvContentPartPr/>
                <p14:nvPr/>
              </p14:nvContentPartPr>
              <p14:xfrm>
                <a:off x="13364946" y="1862181"/>
                <a:ext cx="268560" cy="210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F7E0AE8-9033-7D04-A5B8-F0BC6AA2D3D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3302306" y="1799181"/>
                  <a:ext cx="3942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3E283C8-6F74-1843-7187-895A1E357E87}"/>
                    </a:ext>
                  </a:extLst>
                </p14:cNvPr>
                <p14:cNvContentPartPr/>
                <p14:nvPr/>
              </p14:nvContentPartPr>
              <p14:xfrm>
                <a:off x="13449906" y="1698741"/>
                <a:ext cx="321840" cy="479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3E283C8-6F74-1843-7187-895A1E357E8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3386906" y="1636101"/>
                  <a:ext cx="44748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DC4947A-6B77-19DB-5F3F-A87667372C2D}"/>
                    </a:ext>
                  </a:extLst>
                </p14:cNvPr>
                <p14:cNvContentPartPr/>
                <p14:nvPr/>
              </p14:nvContentPartPr>
              <p14:xfrm>
                <a:off x="13520466" y="1737621"/>
                <a:ext cx="242640" cy="241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DC4947A-6B77-19DB-5F3F-A87667372C2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3457826" y="1674981"/>
                  <a:ext cx="368280" cy="36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8BFD7C0-E262-5176-3A74-9A70EFAF9CF3}"/>
                  </a:ext>
                </a:extLst>
              </p14:cNvPr>
              <p14:cNvContentPartPr/>
              <p14:nvPr/>
            </p14:nvContentPartPr>
            <p14:xfrm>
              <a:off x="10522026" y="2011941"/>
              <a:ext cx="2300400" cy="252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8BFD7C0-E262-5176-3A74-9A70EFAF9CF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459026" y="1949301"/>
                <a:ext cx="2426040" cy="37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73092" y="1232100"/>
            <a:ext cx="14922500" cy="8045450"/>
            <a:chOff x="2973092" y="1232100"/>
            <a:chExt cx="14922500" cy="80454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3092" y="2124163"/>
              <a:ext cx="3486149" cy="715327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40385" y="1232100"/>
              <a:ext cx="2132330" cy="876300"/>
            </a:xfrm>
            <a:custGeom>
              <a:avLst/>
              <a:gdLst/>
              <a:ahLst/>
              <a:cxnLst/>
              <a:rect l="l" t="t" r="r" b="b"/>
              <a:pathLst>
                <a:path w="2132329" h="876300">
                  <a:moveTo>
                    <a:pt x="1122597" y="853122"/>
                  </a:moveTo>
                  <a:lnTo>
                    <a:pt x="1118712" y="837862"/>
                  </a:lnTo>
                  <a:lnTo>
                    <a:pt x="1120352" y="821693"/>
                  </a:lnTo>
                  <a:lnTo>
                    <a:pt x="1125658" y="805355"/>
                  </a:lnTo>
                  <a:lnTo>
                    <a:pt x="1157266" y="743212"/>
                  </a:lnTo>
                  <a:lnTo>
                    <a:pt x="1185054" y="700226"/>
                  </a:lnTo>
                  <a:lnTo>
                    <a:pt x="1217142" y="661744"/>
                  </a:lnTo>
                  <a:lnTo>
                    <a:pt x="1254537" y="628888"/>
                  </a:lnTo>
                  <a:lnTo>
                    <a:pt x="1298247" y="602774"/>
                  </a:lnTo>
                  <a:lnTo>
                    <a:pt x="1349278" y="584524"/>
                  </a:lnTo>
                  <a:lnTo>
                    <a:pt x="1466150" y="554850"/>
                  </a:lnTo>
                  <a:lnTo>
                    <a:pt x="1505159" y="545246"/>
                  </a:lnTo>
                  <a:lnTo>
                    <a:pt x="1581007" y="530950"/>
                  </a:lnTo>
                  <a:lnTo>
                    <a:pt x="1557621" y="513671"/>
                  </a:lnTo>
                  <a:lnTo>
                    <a:pt x="1493068" y="481899"/>
                  </a:lnTo>
                  <a:lnTo>
                    <a:pt x="1453166" y="467560"/>
                  </a:lnTo>
                  <a:lnTo>
                    <a:pt x="1409024" y="454353"/>
                  </a:lnTo>
                  <a:lnTo>
                    <a:pt x="1361274" y="442354"/>
                  </a:lnTo>
                  <a:lnTo>
                    <a:pt x="1310549" y="431641"/>
                  </a:lnTo>
                  <a:lnTo>
                    <a:pt x="1257482" y="422290"/>
                  </a:lnTo>
                  <a:lnTo>
                    <a:pt x="1202704" y="414375"/>
                  </a:lnTo>
                  <a:lnTo>
                    <a:pt x="1146848" y="407975"/>
                  </a:lnTo>
                  <a:lnTo>
                    <a:pt x="1090548" y="403165"/>
                  </a:lnTo>
                  <a:lnTo>
                    <a:pt x="1034435" y="400022"/>
                  </a:lnTo>
                  <a:lnTo>
                    <a:pt x="979142" y="398621"/>
                  </a:lnTo>
                  <a:lnTo>
                    <a:pt x="925302" y="399039"/>
                  </a:lnTo>
                  <a:lnTo>
                    <a:pt x="873546" y="401353"/>
                  </a:lnTo>
                  <a:lnTo>
                    <a:pt x="824509" y="405638"/>
                  </a:lnTo>
                  <a:lnTo>
                    <a:pt x="778821" y="411972"/>
                  </a:lnTo>
                  <a:lnTo>
                    <a:pt x="737116" y="420429"/>
                  </a:lnTo>
                  <a:lnTo>
                    <a:pt x="686810" y="433616"/>
                  </a:lnTo>
                  <a:lnTo>
                    <a:pt x="637623" y="448601"/>
                  </a:lnTo>
                  <a:lnTo>
                    <a:pt x="589548" y="465365"/>
                  </a:lnTo>
                  <a:lnTo>
                    <a:pt x="542577" y="483889"/>
                  </a:lnTo>
                  <a:lnTo>
                    <a:pt x="496701" y="504152"/>
                  </a:lnTo>
                  <a:lnTo>
                    <a:pt x="451913" y="526136"/>
                  </a:lnTo>
                  <a:lnTo>
                    <a:pt x="408204" y="549820"/>
                  </a:lnTo>
                  <a:lnTo>
                    <a:pt x="365567" y="575184"/>
                  </a:lnTo>
                  <a:lnTo>
                    <a:pt x="323993" y="602210"/>
                  </a:lnTo>
                  <a:lnTo>
                    <a:pt x="283475" y="630877"/>
                  </a:lnTo>
                  <a:lnTo>
                    <a:pt x="244004" y="661165"/>
                  </a:lnTo>
                  <a:lnTo>
                    <a:pt x="205573" y="693056"/>
                  </a:lnTo>
                  <a:lnTo>
                    <a:pt x="168173" y="726529"/>
                  </a:lnTo>
                  <a:lnTo>
                    <a:pt x="131796" y="761564"/>
                  </a:lnTo>
                  <a:lnTo>
                    <a:pt x="96435" y="798143"/>
                  </a:lnTo>
                  <a:lnTo>
                    <a:pt x="62081" y="836245"/>
                  </a:lnTo>
                  <a:lnTo>
                    <a:pt x="28726" y="875850"/>
                  </a:lnTo>
                  <a:lnTo>
                    <a:pt x="9044" y="860249"/>
                  </a:lnTo>
                  <a:lnTo>
                    <a:pt x="638" y="842368"/>
                  </a:lnTo>
                  <a:lnTo>
                    <a:pt x="0" y="823092"/>
                  </a:lnTo>
                  <a:lnTo>
                    <a:pt x="3620" y="803305"/>
                  </a:lnTo>
                  <a:lnTo>
                    <a:pt x="18483" y="749768"/>
                  </a:lnTo>
                  <a:lnTo>
                    <a:pt x="38693" y="698740"/>
                  </a:lnTo>
                  <a:lnTo>
                    <a:pt x="64965" y="650566"/>
                  </a:lnTo>
                  <a:lnTo>
                    <a:pt x="98017" y="605592"/>
                  </a:lnTo>
                  <a:lnTo>
                    <a:pt x="132011" y="567082"/>
                  </a:lnTo>
                  <a:lnTo>
                    <a:pt x="167156" y="530214"/>
                  </a:lnTo>
                  <a:lnTo>
                    <a:pt x="203432" y="494968"/>
                  </a:lnTo>
                  <a:lnTo>
                    <a:pt x="240819" y="461323"/>
                  </a:lnTo>
                  <a:lnTo>
                    <a:pt x="279296" y="429260"/>
                  </a:lnTo>
                  <a:lnTo>
                    <a:pt x="318841" y="398758"/>
                  </a:lnTo>
                  <a:lnTo>
                    <a:pt x="359435" y="369798"/>
                  </a:lnTo>
                  <a:lnTo>
                    <a:pt x="401057" y="342358"/>
                  </a:lnTo>
                  <a:lnTo>
                    <a:pt x="443686" y="316420"/>
                  </a:lnTo>
                  <a:lnTo>
                    <a:pt x="487301" y="291962"/>
                  </a:lnTo>
                  <a:lnTo>
                    <a:pt x="531882" y="268965"/>
                  </a:lnTo>
                  <a:lnTo>
                    <a:pt x="577408" y="247408"/>
                  </a:lnTo>
                  <a:lnTo>
                    <a:pt x="623858" y="227272"/>
                  </a:lnTo>
                  <a:lnTo>
                    <a:pt x="671213" y="208536"/>
                  </a:lnTo>
                  <a:lnTo>
                    <a:pt x="720293" y="191173"/>
                  </a:lnTo>
                  <a:lnTo>
                    <a:pt x="769517" y="176115"/>
                  </a:lnTo>
                  <a:lnTo>
                    <a:pt x="818879" y="163383"/>
                  </a:lnTo>
                  <a:lnTo>
                    <a:pt x="868370" y="152999"/>
                  </a:lnTo>
                  <a:lnTo>
                    <a:pt x="917982" y="144986"/>
                  </a:lnTo>
                  <a:lnTo>
                    <a:pt x="967708" y="139366"/>
                  </a:lnTo>
                  <a:lnTo>
                    <a:pt x="1017539" y="136160"/>
                  </a:lnTo>
                  <a:lnTo>
                    <a:pt x="1067469" y="135392"/>
                  </a:lnTo>
                  <a:lnTo>
                    <a:pt x="1117489" y="137082"/>
                  </a:lnTo>
                  <a:lnTo>
                    <a:pt x="1167592" y="141253"/>
                  </a:lnTo>
                  <a:lnTo>
                    <a:pt x="1217769" y="147927"/>
                  </a:lnTo>
                  <a:lnTo>
                    <a:pt x="1268013" y="157126"/>
                  </a:lnTo>
                  <a:lnTo>
                    <a:pt x="1318316" y="168873"/>
                  </a:lnTo>
                  <a:lnTo>
                    <a:pt x="1368671" y="183189"/>
                  </a:lnTo>
                  <a:lnTo>
                    <a:pt x="1415981" y="198244"/>
                  </a:lnTo>
                  <a:lnTo>
                    <a:pt x="1463189" y="213915"/>
                  </a:lnTo>
                  <a:lnTo>
                    <a:pt x="1557748" y="246578"/>
                  </a:lnTo>
                  <a:lnTo>
                    <a:pt x="1701632" y="296920"/>
                  </a:lnTo>
                  <a:lnTo>
                    <a:pt x="1688874" y="267575"/>
                  </a:lnTo>
                  <a:lnTo>
                    <a:pt x="1659013" y="209084"/>
                  </a:lnTo>
                  <a:lnTo>
                    <a:pt x="1647672" y="171258"/>
                  </a:lnTo>
                  <a:lnTo>
                    <a:pt x="1650063" y="137520"/>
                  </a:lnTo>
                  <a:lnTo>
                    <a:pt x="1666731" y="101610"/>
                  </a:lnTo>
                  <a:lnTo>
                    <a:pt x="1698222" y="57265"/>
                  </a:lnTo>
                  <a:lnTo>
                    <a:pt x="1751310" y="0"/>
                  </a:lnTo>
                  <a:lnTo>
                    <a:pt x="1778746" y="35045"/>
                  </a:lnTo>
                  <a:lnTo>
                    <a:pt x="1960875" y="286017"/>
                  </a:lnTo>
                  <a:lnTo>
                    <a:pt x="2019584" y="365871"/>
                  </a:lnTo>
                  <a:lnTo>
                    <a:pt x="2079120" y="445104"/>
                  </a:lnTo>
                  <a:lnTo>
                    <a:pt x="2109303" y="484407"/>
                  </a:lnTo>
                  <a:lnTo>
                    <a:pt x="2124833" y="509634"/>
                  </a:lnTo>
                  <a:lnTo>
                    <a:pt x="2131921" y="533614"/>
                  </a:lnTo>
                  <a:lnTo>
                    <a:pt x="2131802" y="557303"/>
                  </a:lnTo>
                  <a:lnTo>
                    <a:pt x="2125711" y="581655"/>
                  </a:lnTo>
                  <a:lnTo>
                    <a:pt x="2103815" y="629157"/>
                  </a:lnTo>
                  <a:lnTo>
                    <a:pt x="2074624" y="671677"/>
                  </a:lnTo>
                  <a:lnTo>
                    <a:pt x="2040206" y="710115"/>
                  </a:lnTo>
                  <a:lnTo>
                    <a:pt x="2002631" y="745366"/>
                  </a:lnTo>
                  <a:lnTo>
                    <a:pt x="1965069" y="758827"/>
                  </a:lnTo>
                  <a:lnTo>
                    <a:pt x="1942196" y="760091"/>
                  </a:lnTo>
                  <a:lnTo>
                    <a:pt x="1920064" y="759697"/>
                  </a:lnTo>
                  <a:lnTo>
                    <a:pt x="1869068" y="758129"/>
                  </a:lnTo>
                  <a:lnTo>
                    <a:pt x="1818125" y="757380"/>
                  </a:lnTo>
                  <a:lnTo>
                    <a:pt x="1767240" y="757476"/>
                  </a:lnTo>
                  <a:lnTo>
                    <a:pt x="1716418" y="758448"/>
                  </a:lnTo>
                  <a:lnTo>
                    <a:pt x="1665663" y="760322"/>
                  </a:lnTo>
                  <a:lnTo>
                    <a:pt x="1614979" y="763128"/>
                  </a:lnTo>
                  <a:lnTo>
                    <a:pt x="1564371" y="766895"/>
                  </a:lnTo>
                  <a:lnTo>
                    <a:pt x="1513842" y="771650"/>
                  </a:lnTo>
                  <a:lnTo>
                    <a:pt x="1463397" y="777422"/>
                  </a:lnTo>
                  <a:lnTo>
                    <a:pt x="1413040" y="784239"/>
                  </a:lnTo>
                  <a:lnTo>
                    <a:pt x="1362776" y="792131"/>
                  </a:lnTo>
                  <a:lnTo>
                    <a:pt x="1312609" y="801124"/>
                  </a:lnTo>
                  <a:lnTo>
                    <a:pt x="1265974" y="811697"/>
                  </a:lnTo>
                  <a:lnTo>
                    <a:pt x="1219276" y="824666"/>
                  </a:lnTo>
                  <a:lnTo>
                    <a:pt x="1171741" y="838864"/>
                  </a:lnTo>
                  <a:lnTo>
                    <a:pt x="1122597" y="85312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8568" y="2037871"/>
              <a:ext cx="9686909" cy="70389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63385" y="3618435"/>
              <a:ext cx="379265" cy="2654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7875" y="3532999"/>
              <a:ext cx="379265" cy="2654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83433" y="2633357"/>
              <a:ext cx="379265" cy="2654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9339" y="2633358"/>
              <a:ext cx="379265" cy="2654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88748" y="4094958"/>
              <a:ext cx="379265" cy="2654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29263" y="5091472"/>
              <a:ext cx="379265" cy="2654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21980" y="6744158"/>
              <a:ext cx="379265" cy="2654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24536" y="7943789"/>
              <a:ext cx="379265" cy="26546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16000" y="191921"/>
            <a:ext cx="1573720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440" dirty="0">
                <a:latin typeface="Trebuchet MS"/>
                <a:cs typeface="Trebuchet MS"/>
              </a:rPr>
              <a:t>1.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10" dirty="0">
                <a:latin typeface="Trebuchet MS"/>
                <a:cs typeface="Trebuchet MS"/>
              </a:rPr>
              <a:t>Provide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05" dirty="0">
                <a:latin typeface="Trebuchet MS"/>
                <a:cs typeface="Trebuchet MS"/>
              </a:rPr>
              <a:t>the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list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70" dirty="0">
                <a:latin typeface="Trebuchet MS"/>
                <a:cs typeface="Trebuchet MS"/>
              </a:rPr>
              <a:t>of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markets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in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60" dirty="0">
                <a:latin typeface="Trebuchet MS"/>
                <a:cs typeface="Trebuchet MS"/>
              </a:rPr>
              <a:t>which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90" dirty="0">
                <a:latin typeface="Trebuchet MS"/>
                <a:cs typeface="Trebuchet MS"/>
              </a:rPr>
              <a:t>customer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"Atliq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70" dirty="0">
                <a:latin typeface="Trebuchet MS"/>
                <a:cs typeface="Trebuchet MS"/>
              </a:rPr>
              <a:t>Exclusive"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operates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its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204" dirty="0">
                <a:latin typeface="Trebuchet MS"/>
                <a:cs typeface="Trebuchet MS"/>
              </a:rPr>
              <a:t>business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in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05" dirty="0">
                <a:latin typeface="Trebuchet MS"/>
                <a:cs typeface="Trebuchet MS"/>
              </a:rPr>
              <a:t>the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220" dirty="0">
                <a:latin typeface="Trebuchet MS"/>
                <a:cs typeface="Trebuchet MS"/>
              </a:rPr>
              <a:t>APAC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65" dirty="0">
                <a:latin typeface="Trebuchet MS"/>
                <a:cs typeface="Trebuchet MS"/>
              </a:rPr>
              <a:t>region.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712572" y="165604"/>
            <a:ext cx="702945" cy="730250"/>
            <a:chOff x="16712572" y="165604"/>
            <a:chExt cx="702945" cy="730250"/>
          </a:xfrm>
        </p:grpSpPr>
        <p:sp>
          <p:nvSpPr>
            <p:cNvPr id="16" name="object 16"/>
            <p:cNvSpPr/>
            <p:nvPr/>
          </p:nvSpPr>
          <p:spPr>
            <a:xfrm>
              <a:off x="16890886" y="176373"/>
              <a:ext cx="513715" cy="527685"/>
            </a:xfrm>
            <a:custGeom>
              <a:avLst/>
              <a:gdLst/>
              <a:ahLst/>
              <a:cxnLst/>
              <a:rect l="l" t="t" r="r" b="b"/>
              <a:pathLst>
                <a:path w="513715" h="527685">
                  <a:moveTo>
                    <a:pt x="311180" y="525277"/>
                  </a:moveTo>
                  <a:lnTo>
                    <a:pt x="243127" y="522458"/>
                  </a:lnTo>
                  <a:lnTo>
                    <a:pt x="205642" y="511413"/>
                  </a:lnTo>
                  <a:lnTo>
                    <a:pt x="167732" y="493978"/>
                  </a:lnTo>
                  <a:lnTo>
                    <a:pt x="130809" y="470175"/>
                  </a:lnTo>
                  <a:lnTo>
                    <a:pt x="96286" y="440030"/>
                  </a:lnTo>
                  <a:lnTo>
                    <a:pt x="49984" y="383256"/>
                  </a:lnTo>
                  <a:lnTo>
                    <a:pt x="16647" y="318060"/>
                  </a:lnTo>
                  <a:lnTo>
                    <a:pt x="0" y="250439"/>
                  </a:lnTo>
                  <a:lnTo>
                    <a:pt x="3993" y="217379"/>
                  </a:lnTo>
                  <a:lnTo>
                    <a:pt x="18592" y="190277"/>
                  </a:lnTo>
                  <a:lnTo>
                    <a:pt x="45592" y="173228"/>
                  </a:lnTo>
                  <a:lnTo>
                    <a:pt x="86790" y="170325"/>
                  </a:lnTo>
                  <a:lnTo>
                    <a:pt x="143981" y="185663"/>
                  </a:lnTo>
                  <a:lnTo>
                    <a:pt x="150346" y="194489"/>
                  </a:lnTo>
                  <a:lnTo>
                    <a:pt x="272576" y="114703"/>
                  </a:lnTo>
                  <a:lnTo>
                    <a:pt x="261277" y="84862"/>
                  </a:lnTo>
                  <a:lnTo>
                    <a:pt x="257269" y="55338"/>
                  </a:lnTo>
                  <a:lnTo>
                    <a:pt x="261413" y="29220"/>
                  </a:lnTo>
                  <a:lnTo>
                    <a:pt x="274568" y="9600"/>
                  </a:lnTo>
                  <a:lnTo>
                    <a:pt x="294253" y="0"/>
                  </a:lnTo>
                  <a:lnTo>
                    <a:pt x="320938" y="6"/>
                  </a:lnTo>
                  <a:lnTo>
                    <a:pt x="394143" y="37187"/>
                  </a:lnTo>
                  <a:lnTo>
                    <a:pt x="440082" y="78536"/>
                  </a:lnTo>
                  <a:lnTo>
                    <a:pt x="491858" y="137841"/>
                  </a:lnTo>
                  <a:lnTo>
                    <a:pt x="513346" y="191923"/>
                  </a:lnTo>
                  <a:lnTo>
                    <a:pt x="513583" y="229690"/>
                  </a:lnTo>
                  <a:lnTo>
                    <a:pt x="497104" y="252996"/>
                  </a:lnTo>
                  <a:lnTo>
                    <a:pt x="468444" y="263693"/>
                  </a:lnTo>
                  <a:lnTo>
                    <a:pt x="432137" y="263637"/>
                  </a:lnTo>
                  <a:lnTo>
                    <a:pt x="392718" y="254679"/>
                  </a:lnTo>
                  <a:lnTo>
                    <a:pt x="348282" y="362172"/>
                  </a:lnTo>
                  <a:lnTo>
                    <a:pt x="358364" y="377847"/>
                  </a:lnTo>
                  <a:lnTo>
                    <a:pt x="375085" y="418797"/>
                  </a:lnTo>
                  <a:lnTo>
                    <a:pt x="380090" y="453163"/>
                  </a:lnTo>
                  <a:lnTo>
                    <a:pt x="374790" y="480971"/>
                  </a:lnTo>
                  <a:lnTo>
                    <a:pt x="360598" y="502242"/>
                  </a:lnTo>
                  <a:lnTo>
                    <a:pt x="338924" y="517003"/>
                  </a:lnTo>
                  <a:lnTo>
                    <a:pt x="311180" y="525277"/>
                  </a:lnTo>
                  <a:close/>
                </a:path>
              </a:pathLst>
            </a:custGeom>
            <a:solidFill>
              <a:srgbClr val="DE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738611" y="586205"/>
              <a:ext cx="285115" cy="280670"/>
            </a:xfrm>
            <a:custGeom>
              <a:avLst/>
              <a:gdLst/>
              <a:ahLst/>
              <a:cxnLst/>
              <a:rect l="l" t="t" r="r" b="b"/>
              <a:pathLst>
                <a:path w="285115" h="280669">
                  <a:moveTo>
                    <a:pt x="0" y="280044"/>
                  </a:moveTo>
                  <a:lnTo>
                    <a:pt x="220228" y="0"/>
                  </a:lnTo>
                  <a:lnTo>
                    <a:pt x="284615" y="60011"/>
                  </a:lnTo>
                  <a:lnTo>
                    <a:pt x="0" y="280044"/>
                  </a:lnTo>
                  <a:close/>
                </a:path>
              </a:pathLst>
            </a:custGeom>
            <a:solidFill>
              <a:srgbClr val="FFF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07912" y="415114"/>
              <a:ext cx="87617" cy="18138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712565" y="165607"/>
              <a:ext cx="702945" cy="730250"/>
            </a:xfrm>
            <a:custGeom>
              <a:avLst/>
              <a:gdLst/>
              <a:ahLst/>
              <a:cxnLst/>
              <a:rect l="l" t="t" r="r" b="b"/>
              <a:pathLst>
                <a:path w="702944" h="730250">
                  <a:moveTo>
                    <a:pt x="702652" y="229196"/>
                  </a:moveTo>
                  <a:lnTo>
                    <a:pt x="699490" y="194157"/>
                  </a:lnTo>
                  <a:lnTo>
                    <a:pt x="685825" y="159727"/>
                  </a:lnTo>
                  <a:lnTo>
                    <a:pt x="681786" y="152971"/>
                  </a:lnTo>
                  <a:lnTo>
                    <a:pt x="681786" y="201828"/>
                  </a:lnTo>
                  <a:lnTo>
                    <a:pt x="680669" y="239191"/>
                  </a:lnTo>
                  <a:lnTo>
                    <a:pt x="656755" y="264248"/>
                  </a:lnTo>
                  <a:lnTo>
                    <a:pt x="623824" y="267246"/>
                  </a:lnTo>
                  <a:lnTo>
                    <a:pt x="589178" y="256311"/>
                  </a:lnTo>
                  <a:lnTo>
                    <a:pt x="534009" y="217119"/>
                  </a:lnTo>
                  <a:lnTo>
                    <a:pt x="503021" y="183832"/>
                  </a:lnTo>
                  <a:lnTo>
                    <a:pt x="473405" y="144170"/>
                  </a:lnTo>
                  <a:lnTo>
                    <a:pt x="451307" y="102616"/>
                  </a:lnTo>
                  <a:lnTo>
                    <a:pt x="442937" y="63652"/>
                  </a:lnTo>
                  <a:lnTo>
                    <a:pt x="454456" y="31737"/>
                  </a:lnTo>
                  <a:lnTo>
                    <a:pt x="482879" y="19519"/>
                  </a:lnTo>
                  <a:lnTo>
                    <a:pt x="512241" y="21894"/>
                  </a:lnTo>
                  <a:lnTo>
                    <a:pt x="567677" y="51485"/>
                  </a:lnTo>
                  <a:lnTo>
                    <a:pt x="597090" y="77076"/>
                  </a:lnTo>
                  <a:lnTo>
                    <a:pt x="631545" y="114706"/>
                  </a:lnTo>
                  <a:lnTo>
                    <a:pt x="662597" y="158318"/>
                  </a:lnTo>
                  <a:lnTo>
                    <a:pt x="681786" y="201828"/>
                  </a:lnTo>
                  <a:lnTo>
                    <a:pt x="681786" y="152971"/>
                  </a:lnTo>
                  <a:lnTo>
                    <a:pt x="632866" y="82994"/>
                  </a:lnTo>
                  <a:lnTo>
                    <a:pt x="597522" y="47993"/>
                  </a:lnTo>
                  <a:lnTo>
                    <a:pt x="558876" y="20053"/>
                  </a:lnTo>
                  <a:lnTo>
                    <a:pt x="527138" y="6400"/>
                  </a:lnTo>
                  <a:lnTo>
                    <a:pt x="518896" y="2844"/>
                  </a:lnTo>
                  <a:lnTo>
                    <a:pt x="479539" y="0"/>
                  </a:lnTo>
                  <a:lnTo>
                    <a:pt x="442785" y="15151"/>
                  </a:lnTo>
                  <a:lnTo>
                    <a:pt x="440931" y="16484"/>
                  </a:lnTo>
                  <a:lnTo>
                    <a:pt x="440182" y="17170"/>
                  </a:lnTo>
                  <a:lnTo>
                    <a:pt x="439547" y="17932"/>
                  </a:lnTo>
                  <a:lnTo>
                    <a:pt x="439039" y="18808"/>
                  </a:lnTo>
                  <a:lnTo>
                    <a:pt x="425030" y="50546"/>
                  </a:lnTo>
                  <a:lnTo>
                    <a:pt x="426288" y="87769"/>
                  </a:lnTo>
                  <a:lnTo>
                    <a:pt x="439089" y="124942"/>
                  </a:lnTo>
                  <a:lnTo>
                    <a:pt x="352069" y="177927"/>
                  </a:lnTo>
                  <a:lnTo>
                    <a:pt x="329006" y="192532"/>
                  </a:lnTo>
                  <a:lnTo>
                    <a:pt x="290360" y="173951"/>
                  </a:lnTo>
                  <a:lnTo>
                    <a:pt x="244195" y="168529"/>
                  </a:lnTo>
                  <a:lnTo>
                    <a:pt x="202057" y="181051"/>
                  </a:lnTo>
                  <a:lnTo>
                    <a:pt x="171958" y="214642"/>
                  </a:lnTo>
                  <a:lnTo>
                    <a:pt x="164795" y="254190"/>
                  </a:lnTo>
                  <a:lnTo>
                    <a:pt x="173304" y="300545"/>
                  </a:lnTo>
                  <a:lnTo>
                    <a:pt x="193090" y="349275"/>
                  </a:lnTo>
                  <a:lnTo>
                    <a:pt x="219760" y="395986"/>
                  </a:lnTo>
                  <a:lnTo>
                    <a:pt x="238455" y="421855"/>
                  </a:lnTo>
                  <a:lnTo>
                    <a:pt x="237947" y="422148"/>
                  </a:lnTo>
                  <a:lnTo>
                    <a:pt x="236296" y="424383"/>
                  </a:lnTo>
                  <a:lnTo>
                    <a:pt x="216992" y="448030"/>
                  </a:lnTo>
                  <a:lnTo>
                    <a:pt x="143510" y="535495"/>
                  </a:lnTo>
                  <a:lnTo>
                    <a:pt x="99872" y="587984"/>
                  </a:lnTo>
                  <a:lnTo>
                    <a:pt x="58661" y="638746"/>
                  </a:lnTo>
                  <a:lnTo>
                    <a:pt x="25146" y="682104"/>
                  </a:lnTo>
                  <a:lnTo>
                    <a:pt x="4584" y="712381"/>
                  </a:lnTo>
                  <a:lnTo>
                    <a:pt x="4102" y="712787"/>
                  </a:lnTo>
                  <a:lnTo>
                    <a:pt x="1460" y="717524"/>
                  </a:lnTo>
                  <a:lnTo>
                    <a:pt x="0" y="720940"/>
                  </a:lnTo>
                  <a:lnTo>
                    <a:pt x="482" y="722553"/>
                  </a:lnTo>
                  <a:lnTo>
                    <a:pt x="9652" y="730224"/>
                  </a:lnTo>
                  <a:lnTo>
                    <a:pt x="25450" y="722630"/>
                  </a:lnTo>
                  <a:lnTo>
                    <a:pt x="41592" y="709320"/>
                  </a:lnTo>
                  <a:lnTo>
                    <a:pt x="51828" y="699871"/>
                  </a:lnTo>
                  <a:lnTo>
                    <a:pt x="126326" y="638848"/>
                  </a:lnTo>
                  <a:lnTo>
                    <a:pt x="308013" y="490347"/>
                  </a:lnTo>
                  <a:lnTo>
                    <a:pt x="345948" y="512876"/>
                  </a:lnTo>
                  <a:lnTo>
                    <a:pt x="389407" y="532041"/>
                  </a:lnTo>
                  <a:lnTo>
                    <a:pt x="434517" y="544550"/>
                  </a:lnTo>
                  <a:lnTo>
                    <a:pt x="478294" y="547662"/>
                  </a:lnTo>
                  <a:lnTo>
                    <a:pt x="517728" y="538619"/>
                  </a:lnTo>
                  <a:lnTo>
                    <a:pt x="549783" y="514667"/>
                  </a:lnTo>
                  <a:lnTo>
                    <a:pt x="566585" y="478866"/>
                  </a:lnTo>
                  <a:lnTo>
                    <a:pt x="565861" y="438873"/>
                  </a:lnTo>
                  <a:lnTo>
                    <a:pt x="552081" y="399948"/>
                  </a:lnTo>
                  <a:lnTo>
                    <a:pt x="529767" y="367334"/>
                  </a:lnTo>
                  <a:lnTo>
                    <a:pt x="527558" y="365645"/>
                  </a:lnTo>
                  <a:lnTo>
                    <a:pt x="525081" y="365010"/>
                  </a:lnTo>
                  <a:lnTo>
                    <a:pt x="519557" y="365823"/>
                  </a:lnTo>
                  <a:lnTo>
                    <a:pt x="517906" y="383692"/>
                  </a:lnTo>
                  <a:lnTo>
                    <a:pt x="522617" y="388861"/>
                  </a:lnTo>
                  <a:lnTo>
                    <a:pt x="526783" y="394398"/>
                  </a:lnTo>
                  <a:lnTo>
                    <a:pt x="530402" y="400316"/>
                  </a:lnTo>
                  <a:lnTo>
                    <a:pt x="533463" y="406590"/>
                  </a:lnTo>
                  <a:lnTo>
                    <a:pt x="547890" y="455028"/>
                  </a:lnTo>
                  <a:lnTo>
                    <a:pt x="540499" y="491693"/>
                  </a:lnTo>
                  <a:lnTo>
                    <a:pt x="515302" y="515721"/>
                  </a:lnTo>
                  <a:lnTo>
                    <a:pt x="476351" y="526288"/>
                  </a:lnTo>
                  <a:lnTo>
                    <a:pt x="427672" y="522528"/>
                  </a:lnTo>
                  <a:lnTo>
                    <a:pt x="378421" y="507174"/>
                  </a:lnTo>
                  <a:lnTo>
                    <a:pt x="333552" y="483844"/>
                  </a:lnTo>
                  <a:lnTo>
                    <a:pt x="293484" y="453478"/>
                  </a:lnTo>
                  <a:lnTo>
                    <a:pt x="291439" y="451345"/>
                  </a:lnTo>
                  <a:lnTo>
                    <a:pt x="291439" y="477621"/>
                  </a:lnTo>
                  <a:lnTo>
                    <a:pt x="182346" y="566597"/>
                  </a:lnTo>
                  <a:lnTo>
                    <a:pt x="64681" y="662914"/>
                  </a:lnTo>
                  <a:lnTo>
                    <a:pt x="95288" y="625005"/>
                  </a:lnTo>
                  <a:lnTo>
                    <a:pt x="126898" y="587387"/>
                  </a:lnTo>
                  <a:lnTo>
                    <a:pt x="158953" y="549910"/>
                  </a:lnTo>
                  <a:lnTo>
                    <a:pt x="190919" y="512432"/>
                  </a:lnTo>
                  <a:lnTo>
                    <a:pt x="222250" y="474776"/>
                  </a:lnTo>
                  <a:lnTo>
                    <a:pt x="251002" y="438556"/>
                  </a:lnTo>
                  <a:lnTo>
                    <a:pt x="276085" y="465670"/>
                  </a:lnTo>
                  <a:lnTo>
                    <a:pt x="291439" y="477621"/>
                  </a:lnTo>
                  <a:lnTo>
                    <a:pt x="291439" y="451345"/>
                  </a:lnTo>
                  <a:lnTo>
                    <a:pt x="258597" y="417017"/>
                  </a:lnTo>
                  <a:lnTo>
                    <a:pt x="229298" y="375412"/>
                  </a:lnTo>
                  <a:lnTo>
                    <a:pt x="205981" y="329615"/>
                  </a:lnTo>
                  <a:lnTo>
                    <a:pt x="189026" y="280581"/>
                  </a:lnTo>
                  <a:lnTo>
                    <a:pt x="187147" y="233730"/>
                  </a:lnTo>
                  <a:lnTo>
                    <a:pt x="206578" y="203403"/>
                  </a:lnTo>
                  <a:lnTo>
                    <a:pt x="240042" y="189433"/>
                  </a:lnTo>
                  <a:lnTo>
                    <a:pt x="280263" y="191693"/>
                  </a:lnTo>
                  <a:lnTo>
                    <a:pt x="309219" y="205054"/>
                  </a:lnTo>
                  <a:lnTo>
                    <a:pt x="298259" y="211988"/>
                  </a:lnTo>
                  <a:lnTo>
                    <a:pt x="272770" y="231343"/>
                  </a:lnTo>
                  <a:lnTo>
                    <a:pt x="278663" y="298716"/>
                  </a:lnTo>
                  <a:lnTo>
                    <a:pt x="299402" y="336245"/>
                  </a:lnTo>
                  <a:lnTo>
                    <a:pt x="328612" y="372376"/>
                  </a:lnTo>
                  <a:lnTo>
                    <a:pt x="363740" y="404126"/>
                  </a:lnTo>
                  <a:lnTo>
                    <a:pt x="402259" y="428523"/>
                  </a:lnTo>
                  <a:lnTo>
                    <a:pt x="441604" y="442582"/>
                  </a:lnTo>
                  <a:lnTo>
                    <a:pt x="479247" y="443344"/>
                  </a:lnTo>
                  <a:lnTo>
                    <a:pt x="512635" y="427812"/>
                  </a:lnTo>
                  <a:lnTo>
                    <a:pt x="514654" y="425843"/>
                  </a:lnTo>
                  <a:lnTo>
                    <a:pt x="515696" y="423456"/>
                  </a:lnTo>
                  <a:lnTo>
                    <a:pt x="515848" y="417842"/>
                  </a:lnTo>
                  <a:lnTo>
                    <a:pt x="514921" y="415417"/>
                  </a:lnTo>
                  <a:lnTo>
                    <a:pt x="498792" y="412838"/>
                  </a:lnTo>
                  <a:lnTo>
                    <a:pt x="469557" y="424395"/>
                  </a:lnTo>
                  <a:lnTo>
                    <a:pt x="397967" y="402780"/>
                  </a:lnTo>
                  <a:lnTo>
                    <a:pt x="361975" y="376212"/>
                  </a:lnTo>
                  <a:lnTo>
                    <a:pt x="330073" y="343547"/>
                  </a:lnTo>
                  <a:lnTo>
                    <a:pt x="305435" y="308063"/>
                  </a:lnTo>
                  <a:lnTo>
                    <a:pt x="290664" y="241909"/>
                  </a:lnTo>
                  <a:lnTo>
                    <a:pt x="331647" y="215265"/>
                  </a:lnTo>
                  <a:lnTo>
                    <a:pt x="373037" y="189560"/>
                  </a:lnTo>
                  <a:lnTo>
                    <a:pt x="414578" y="164147"/>
                  </a:lnTo>
                  <a:lnTo>
                    <a:pt x="448843" y="142798"/>
                  </a:lnTo>
                  <a:lnTo>
                    <a:pt x="495007" y="207010"/>
                  </a:lnTo>
                  <a:lnTo>
                    <a:pt x="530682" y="240804"/>
                  </a:lnTo>
                  <a:lnTo>
                    <a:pt x="568299" y="267411"/>
                  </a:lnTo>
                  <a:lnTo>
                    <a:pt x="605193" y="284289"/>
                  </a:lnTo>
                  <a:lnTo>
                    <a:pt x="638708" y="288874"/>
                  </a:lnTo>
                  <a:lnTo>
                    <a:pt x="671258" y="279374"/>
                  </a:lnTo>
                  <a:lnTo>
                    <a:pt x="692899" y="258546"/>
                  </a:lnTo>
                  <a:lnTo>
                    <a:pt x="694753" y="252984"/>
                  </a:lnTo>
                  <a:lnTo>
                    <a:pt x="702652" y="229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64804" y="1601053"/>
            <a:ext cx="6496049" cy="708658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8132" y="3609883"/>
            <a:ext cx="8848709" cy="153350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433197" y="2754637"/>
            <a:ext cx="1880235" cy="770255"/>
          </a:xfrm>
          <a:custGeom>
            <a:avLst/>
            <a:gdLst/>
            <a:ahLst/>
            <a:cxnLst/>
            <a:rect l="l" t="t" r="r" b="b"/>
            <a:pathLst>
              <a:path w="1880234" h="770254">
                <a:moveTo>
                  <a:pt x="989677" y="749369"/>
                </a:moveTo>
                <a:lnTo>
                  <a:pt x="986257" y="735971"/>
                </a:lnTo>
                <a:lnTo>
                  <a:pt x="987709" y="721772"/>
                </a:lnTo>
                <a:lnTo>
                  <a:pt x="992393" y="707424"/>
                </a:lnTo>
                <a:lnTo>
                  <a:pt x="1020282" y="652844"/>
                </a:lnTo>
                <a:lnTo>
                  <a:pt x="1044796" y="615087"/>
                </a:lnTo>
                <a:lnTo>
                  <a:pt x="1073099" y="581284"/>
                </a:lnTo>
                <a:lnTo>
                  <a:pt x="1106079" y="552418"/>
                </a:lnTo>
                <a:lnTo>
                  <a:pt x="1144624" y="529471"/>
                </a:lnTo>
                <a:lnTo>
                  <a:pt x="1189620" y="513425"/>
                </a:lnTo>
                <a:lnTo>
                  <a:pt x="1292666" y="487322"/>
                </a:lnTo>
                <a:lnTo>
                  <a:pt x="1342548" y="475483"/>
                </a:lnTo>
                <a:lnTo>
                  <a:pt x="1393934" y="466290"/>
                </a:lnTo>
                <a:lnTo>
                  <a:pt x="1370355" y="449285"/>
                </a:lnTo>
                <a:lnTo>
                  <a:pt x="1303708" y="418425"/>
                </a:lnTo>
                <a:lnTo>
                  <a:pt x="1262229" y="404760"/>
                </a:lnTo>
                <a:lnTo>
                  <a:pt x="1216371" y="392397"/>
                </a:lnTo>
                <a:lnTo>
                  <a:pt x="1166928" y="381433"/>
                </a:lnTo>
                <a:lnTo>
                  <a:pt x="1114694" y="371961"/>
                </a:lnTo>
                <a:lnTo>
                  <a:pt x="1060463" y="364078"/>
                </a:lnTo>
                <a:lnTo>
                  <a:pt x="1005028" y="357877"/>
                </a:lnTo>
                <a:lnTo>
                  <a:pt x="949185" y="353455"/>
                </a:lnTo>
                <a:lnTo>
                  <a:pt x="893727" y="350906"/>
                </a:lnTo>
                <a:lnTo>
                  <a:pt x="839447" y="350324"/>
                </a:lnTo>
                <a:lnTo>
                  <a:pt x="787140" y="351806"/>
                </a:lnTo>
                <a:lnTo>
                  <a:pt x="737600" y="355446"/>
                </a:lnTo>
                <a:lnTo>
                  <a:pt x="691620" y="361339"/>
                </a:lnTo>
                <a:lnTo>
                  <a:pt x="649995" y="369580"/>
                </a:lnTo>
                <a:lnTo>
                  <a:pt x="599801" y="382845"/>
                </a:lnTo>
                <a:lnTo>
                  <a:pt x="550872" y="398135"/>
                </a:lnTo>
                <a:lnTo>
                  <a:pt x="503199" y="415426"/>
                </a:lnTo>
                <a:lnTo>
                  <a:pt x="456771" y="434691"/>
                </a:lnTo>
                <a:lnTo>
                  <a:pt x="411578" y="455906"/>
                </a:lnTo>
                <a:lnTo>
                  <a:pt x="367609" y="479046"/>
                </a:lnTo>
                <a:lnTo>
                  <a:pt x="324855" y="504086"/>
                </a:lnTo>
                <a:lnTo>
                  <a:pt x="283305" y="530999"/>
                </a:lnTo>
                <a:lnTo>
                  <a:pt x="242949" y="559762"/>
                </a:lnTo>
                <a:lnTo>
                  <a:pt x="203777" y="590349"/>
                </a:lnTo>
                <a:lnTo>
                  <a:pt x="165777" y="622734"/>
                </a:lnTo>
                <a:lnTo>
                  <a:pt x="128941" y="656894"/>
                </a:lnTo>
                <a:lnTo>
                  <a:pt x="93257" y="692802"/>
                </a:lnTo>
                <a:lnTo>
                  <a:pt x="58715" y="730434"/>
                </a:lnTo>
                <a:lnTo>
                  <a:pt x="25305" y="769763"/>
                </a:lnTo>
                <a:lnTo>
                  <a:pt x="7960" y="756072"/>
                </a:lnTo>
                <a:lnTo>
                  <a:pt x="555" y="740374"/>
                </a:lnTo>
                <a:lnTo>
                  <a:pt x="0" y="723449"/>
                </a:lnTo>
                <a:lnTo>
                  <a:pt x="3199" y="706072"/>
                </a:lnTo>
                <a:lnTo>
                  <a:pt x="16322" y="659056"/>
                </a:lnTo>
                <a:lnTo>
                  <a:pt x="34158" y="614240"/>
                </a:lnTo>
                <a:lnTo>
                  <a:pt x="57338" y="571929"/>
                </a:lnTo>
                <a:lnTo>
                  <a:pt x="86493" y="532424"/>
                </a:lnTo>
                <a:lnTo>
                  <a:pt x="121573" y="493098"/>
                </a:lnTo>
                <a:lnTo>
                  <a:pt x="158030" y="455730"/>
                </a:lnTo>
                <a:lnTo>
                  <a:pt x="195834" y="420291"/>
                </a:lnTo>
                <a:lnTo>
                  <a:pt x="234959" y="386754"/>
                </a:lnTo>
                <a:lnTo>
                  <a:pt x="275373" y="355090"/>
                </a:lnTo>
                <a:lnTo>
                  <a:pt x="317049" y="325272"/>
                </a:lnTo>
                <a:lnTo>
                  <a:pt x="359957" y="297271"/>
                </a:lnTo>
                <a:lnTo>
                  <a:pt x="404069" y="271060"/>
                </a:lnTo>
                <a:lnTo>
                  <a:pt x="449355" y="246609"/>
                </a:lnTo>
                <a:lnTo>
                  <a:pt x="495787" y="223892"/>
                </a:lnTo>
                <a:lnTo>
                  <a:pt x="543337" y="202880"/>
                </a:lnTo>
                <a:lnTo>
                  <a:pt x="591974" y="183545"/>
                </a:lnTo>
                <a:lnTo>
                  <a:pt x="638583" y="167189"/>
                </a:lnTo>
                <a:lnTo>
                  <a:pt x="685340" y="153181"/>
                </a:lnTo>
                <a:lnTo>
                  <a:pt x="732234" y="141545"/>
                </a:lnTo>
                <a:lnTo>
                  <a:pt x="779257" y="132306"/>
                </a:lnTo>
                <a:lnTo>
                  <a:pt x="826401" y="125489"/>
                </a:lnTo>
                <a:lnTo>
                  <a:pt x="873657" y="121116"/>
                </a:lnTo>
                <a:lnTo>
                  <a:pt x="921016" y="119213"/>
                </a:lnTo>
                <a:lnTo>
                  <a:pt x="968471" y="119803"/>
                </a:lnTo>
                <a:lnTo>
                  <a:pt x="1016011" y="122912"/>
                </a:lnTo>
                <a:lnTo>
                  <a:pt x="1063630" y="128563"/>
                </a:lnTo>
                <a:lnTo>
                  <a:pt x="1111318" y="136779"/>
                </a:lnTo>
                <a:lnTo>
                  <a:pt x="1159066" y="147587"/>
                </a:lnTo>
                <a:lnTo>
                  <a:pt x="1206866" y="161009"/>
                </a:lnTo>
                <a:lnTo>
                  <a:pt x="1255508" y="176466"/>
                </a:lnTo>
                <a:lnTo>
                  <a:pt x="1304050" y="192632"/>
                </a:lnTo>
                <a:lnTo>
                  <a:pt x="1500364" y="260742"/>
                </a:lnTo>
                <a:lnTo>
                  <a:pt x="1489128" y="234979"/>
                </a:lnTo>
                <a:lnTo>
                  <a:pt x="1484429" y="225924"/>
                </a:lnTo>
                <a:lnTo>
                  <a:pt x="1459219" y="174692"/>
                </a:lnTo>
                <a:lnTo>
                  <a:pt x="1452357" y="135504"/>
                </a:lnTo>
                <a:lnTo>
                  <a:pt x="1464785" y="97621"/>
                </a:lnTo>
                <a:lnTo>
                  <a:pt x="1497447" y="50305"/>
                </a:lnTo>
                <a:lnTo>
                  <a:pt x="1507592" y="38177"/>
                </a:lnTo>
                <a:lnTo>
                  <a:pt x="1518811" y="26231"/>
                </a:lnTo>
                <a:lnTo>
                  <a:pt x="1544271" y="0"/>
                </a:lnTo>
                <a:lnTo>
                  <a:pt x="1568446" y="30762"/>
                </a:lnTo>
                <a:lnTo>
                  <a:pt x="1731778" y="254969"/>
                </a:lnTo>
                <a:lnTo>
                  <a:pt x="1795133" y="340544"/>
                </a:lnTo>
                <a:lnTo>
                  <a:pt x="1827231" y="383016"/>
                </a:lnTo>
                <a:lnTo>
                  <a:pt x="1859700" y="425210"/>
                </a:lnTo>
                <a:lnTo>
                  <a:pt x="1873381" y="447355"/>
                </a:lnTo>
                <a:lnTo>
                  <a:pt x="1879621" y="468409"/>
                </a:lnTo>
                <a:lnTo>
                  <a:pt x="1879508" y="489210"/>
                </a:lnTo>
                <a:lnTo>
                  <a:pt x="1874129" y="510596"/>
                </a:lnTo>
                <a:lnTo>
                  <a:pt x="1854808" y="552315"/>
                </a:lnTo>
                <a:lnTo>
                  <a:pt x="1829057" y="589663"/>
                </a:lnTo>
                <a:lnTo>
                  <a:pt x="1798700" y="623429"/>
                </a:lnTo>
                <a:lnTo>
                  <a:pt x="1765560" y="654398"/>
                </a:lnTo>
                <a:lnTo>
                  <a:pt x="1712275" y="667351"/>
                </a:lnTo>
                <a:lnTo>
                  <a:pt x="1692763" y="667015"/>
                </a:lnTo>
                <a:lnTo>
                  <a:pt x="1643720" y="665570"/>
                </a:lnTo>
                <a:lnTo>
                  <a:pt x="1594733" y="664983"/>
                </a:lnTo>
                <a:lnTo>
                  <a:pt x="1545808" y="665286"/>
                </a:lnTo>
                <a:lnTo>
                  <a:pt x="1496950" y="666511"/>
                </a:lnTo>
                <a:lnTo>
                  <a:pt x="1448163" y="668691"/>
                </a:lnTo>
                <a:lnTo>
                  <a:pt x="1399452" y="671858"/>
                </a:lnTo>
                <a:lnTo>
                  <a:pt x="1350822" y="676045"/>
                </a:lnTo>
                <a:lnTo>
                  <a:pt x="1302278" y="681283"/>
                </a:lnTo>
                <a:lnTo>
                  <a:pt x="1253825" y="687606"/>
                </a:lnTo>
                <a:lnTo>
                  <a:pt x="1205468" y="695045"/>
                </a:lnTo>
                <a:lnTo>
                  <a:pt x="1157212" y="703634"/>
                </a:lnTo>
                <a:lnTo>
                  <a:pt x="1116094" y="712936"/>
                </a:lnTo>
                <a:lnTo>
                  <a:pt x="1074920" y="724343"/>
                </a:lnTo>
                <a:lnTo>
                  <a:pt x="1033008" y="736829"/>
                </a:lnTo>
                <a:lnTo>
                  <a:pt x="989677" y="749369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5868" y="263525"/>
            <a:ext cx="16371569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145" dirty="0">
                <a:latin typeface="Trebuchet MS"/>
                <a:cs typeface="Trebuchet MS"/>
              </a:rPr>
              <a:t>2.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90" dirty="0">
                <a:latin typeface="Trebuchet MS"/>
                <a:cs typeface="Trebuchet MS"/>
              </a:rPr>
              <a:t>What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80" dirty="0">
                <a:latin typeface="Trebuchet MS"/>
                <a:cs typeface="Trebuchet MS"/>
              </a:rPr>
              <a:t>is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the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90" dirty="0">
                <a:latin typeface="Trebuchet MS"/>
                <a:cs typeface="Trebuchet MS"/>
              </a:rPr>
              <a:t>percentage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65" dirty="0">
                <a:latin typeface="Trebuchet MS"/>
                <a:cs typeface="Trebuchet MS"/>
              </a:rPr>
              <a:t>of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65" dirty="0">
                <a:latin typeface="Trebuchet MS"/>
                <a:cs typeface="Trebuchet MS"/>
              </a:rPr>
              <a:t>unique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65" dirty="0">
                <a:latin typeface="Trebuchet MS"/>
                <a:cs typeface="Trebuchet MS"/>
              </a:rPr>
              <a:t>product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60" dirty="0">
                <a:latin typeface="Trebuchet MS"/>
                <a:cs typeface="Trebuchet MS"/>
              </a:rPr>
              <a:t>increase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in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2021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vs.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210" dirty="0">
                <a:latin typeface="Trebuchet MS"/>
                <a:cs typeface="Trebuchet MS"/>
              </a:rPr>
              <a:t>2020?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95" dirty="0">
                <a:latin typeface="Trebuchet MS"/>
                <a:cs typeface="Trebuchet MS"/>
              </a:rPr>
              <a:t>The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final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30" dirty="0">
                <a:latin typeface="Trebuchet MS"/>
                <a:cs typeface="Trebuchet MS"/>
              </a:rPr>
              <a:t>output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contains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150" dirty="0">
                <a:latin typeface="Trebuchet MS"/>
                <a:cs typeface="Trebuchet MS"/>
              </a:rPr>
              <a:t>these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fields,</a:t>
            </a:r>
            <a:endParaRPr sz="2400">
              <a:latin typeface="Trebuchet MS"/>
              <a:cs typeface="Trebuchet MS"/>
            </a:endParaRPr>
          </a:p>
          <a:p>
            <a:pPr marL="6464935" marR="6292215" algn="ctr">
              <a:lnSpc>
                <a:spcPts val="2850"/>
              </a:lnSpc>
              <a:spcBef>
                <a:spcPts val="105"/>
              </a:spcBef>
            </a:pPr>
            <a:r>
              <a:rPr sz="2400" spc="195" dirty="0">
                <a:solidFill>
                  <a:srgbClr val="958AB5"/>
                </a:solidFill>
                <a:latin typeface="Trebuchet MS"/>
                <a:cs typeface="Trebuchet MS"/>
              </a:rPr>
              <a:t>unique_products_2020 </a:t>
            </a:r>
            <a:r>
              <a:rPr sz="2400" spc="155" dirty="0">
                <a:solidFill>
                  <a:srgbClr val="958AB5"/>
                </a:solidFill>
                <a:latin typeface="Trebuchet MS"/>
                <a:cs typeface="Trebuchet MS"/>
              </a:rPr>
              <a:t>unique_products_2021 </a:t>
            </a:r>
            <a:r>
              <a:rPr sz="2400" spc="225" dirty="0">
                <a:solidFill>
                  <a:srgbClr val="958AB5"/>
                </a:solidFill>
                <a:latin typeface="Trebuchet MS"/>
                <a:cs typeface="Trebuchet MS"/>
              </a:rPr>
              <a:t>percentage_chg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2313" y="9191152"/>
            <a:ext cx="133350" cy="1333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680785" y="8262203"/>
            <a:ext cx="6997065" cy="120586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810"/>
              </a:spcBef>
            </a:pPr>
            <a:r>
              <a:rPr sz="3800" b="1" spc="165" dirty="0">
                <a:latin typeface="Trebuchet MS"/>
                <a:cs typeface="Trebuchet MS"/>
              </a:rPr>
              <a:t>Insight:</a:t>
            </a:r>
            <a:endParaRPr sz="3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2900" spc="22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Demand</a:t>
            </a:r>
            <a:r>
              <a:rPr sz="2900" spc="-35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24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and</a:t>
            </a:r>
            <a:r>
              <a:rPr sz="2900" spc="-35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6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production</a:t>
            </a:r>
            <a:r>
              <a:rPr sz="2900" spc="-35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9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both</a:t>
            </a:r>
            <a:r>
              <a:rPr sz="2900" spc="-35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b="1" spc="-1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increased</a:t>
            </a:r>
            <a:r>
              <a:rPr sz="2900" spc="-1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.</a:t>
            </a:r>
            <a:endParaRPr sz="2900" dirty="0">
              <a:solidFill>
                <a:schemeClr val="bg2">
                  <a:lumMod val="40000"/>
                  <a:lumOff val="60000"/>
                </a:schemeClr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8409" y="2878683"/>
            <a:ext cx="5600699" cy="452433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418335" y="1577019"/>
            <a:ext cx="8312784" cy="5743575"/>
            <a:chOff x="9418335" y="1577019"/>
            <a:chExt cx="8312784" cy="57435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0393" y="1577019"/>
              <a:ext cx="6410309" cy="57435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18335" y="1961003"/>
              <a:ext cx="1859914" cy="869315"/>
            </a:xfrm>
            <a:custGeom>
              <a:avLst/>
              <a:gdLst/>
              <a:ahLst/>
              <a:cxnLst/>
              <a:rect l="l" t="t" r="r" b="b"/>
              <a:pathLst>
                <a:path w="1859915" h="869314">
                  <a:moveTo>
                    <a:pt x="1682657" y="224965"/>
                  </a:moveTo>
                  <a:lnTo>
                    <a:pt x="1466369" y="263078"/>
                  </a:lnTo>
                  <a:lnTo>
                    <a:pt x="1462375" y="255337"/>
                  </a:lnTo>
                  <a:lnTo>
                    <a:pt x="1458127" y="246891"/>
                  </a:lnTo>
                  <a:lnTo>
                    <a:pt x="1453395" y="238030"/>
                  </a:lnTo>
                  <a:lnTo>
                    <a:pt x="1448159" y="229394"/>
                  </a:lnTo>
                  <a:lnTo>
                    <a:pt x="1419607" y="179947"/>
                  </a:lnTo>
                  <a:lnTo>
                    <a:pt x="1410160" y="141300"/>
                  </a:lnTo>
                  <a:lnTo>
                    <a:pt x="1420047" y="102676"/>
                  </a:lnTo>
                  <a:lnTo>
                    <a:pt x="1449500" y="53298"/>
                  </a:lnTo>
                  <a:lnTo>
                    <a:pt x="1458818" y="40523"/>
                  </a:lnTo>
                  <a:lnTo>
                    <a:pt x="1469219" y="27860"/>
                  </a:lnTo>
                  <a:lnTo>
                    <a:pt x="1480607" y="14591"/>
                  </a:lnTo>
                  <a:lnTo>
                    <a:pt x="1492882" y="0"/>
                  </a:lnTo>
                  <a:lnTo>
                    <a:pt x="1502581" y="10771"/>
                  </a:lnTo>
                  <a:lnTo>
                    <a:pt x="1511329" y="20439"/>
                  </a:lnTo>
                  <a:lnTo>
                    <a:pt x="1519046" y="29088"/>
                  </a:lnTo>
                  <a:lnTo>
                    <a:pt x="1526359" y="37602"/>
                  </a:lnTo>
                  <a:lnTo>
                    <a:pt x="1662787" y="201228"/>
                  </a:lnTo>
                  <a:lnTo>
                    <a:pt x="1682657" y="224965"/>
                  </a:lnTo>
                  <a:close/>
                </a:path>
                <a:path w="1859915" h="869314">
                  <a:moveTo>
                    <a:pt x="28322" y="868820"/>
                  </a:moveTo>
                  <a:lnTo>
                    <a:pt x="10106" y="856309"/>
                  </a:lnTo>
                  <a:lnTo>
                    <a:pt x="1677" y="841137"/>
                  </a:lnTo>
                  <a:lnTo>
                    <a:pt x="0" y="824286"/>
                  </a:lnTo>
                  <a:lnTo>
                    <a:pt x="2039" y="806736"/>
                  </a:lnTo>
                  <a:lnTo>
                    <a:pt x="12015" y="758952"/>
                  </a:lnTo>
                  <a:lnTo>
                    <a:pt x="26839" y="713052"/>
                  </a:lnTo>
                  <a:lnTo>
                    <a:pt x="47161" y="669296"/>
                  </a:lnTo>
                  <a:lnTo>
                    <a:pt x="73632" y="627945"/>
                  </a:lnTo>
                  <a:lnTo>
                    <a:pt x="106026" y="586379"/>
                  </a:lnTo>
                  <a:lnTo>
                    <a:pt x="139924" y="546674"/>
                  </a:lnTo>
                  <a:lnTo>
                    <a:pt x="175295" y="508806"/>
                  </a:lnTo>
                  <a:lnTo>
                    <a:pt x="212108" y="472747"/>
                  </a:lnTo>
                  <a:lnTo>
                    <a:pt x="250333" y="438473"/>
                  </a:lnTo>
                  <a:lnTo>
                    <a:pt x="289939" y="405956"/>
                  </a:lnTo>
                  <a:lnTo>
                    <a:pt x="330896" y="375170"/>
                  </a:lnTo>
                  <a:lnTo>
                    <a:pt x="373172" y="346091"/>
                  </a:lnTo>
                  <a:lnTo>
                    <a:pt x="416737" y="318690"/>
                  </a:lnTo>
                  <a:lnTo>
                    <a:pt x="461560" y="292943"/>
                  </a:lnTo>
                  <a:lnTo>
                    <a:pt x="507610" y="268824"/>
                  </a:lnTo>
                  <a:lnTo>
                    <a:pt x="554858" y="246305"/>
                  </a:lnTo>
                  <a:lnTo>
                    <a:pt x="600280" y="226893"/>
                  </a:lnTo>
                  <a:lnTo>
                    <a:pt x="646004" y="209814"/>
                  </a:lnTo>
                  <a:lnTo>
                    <a:pt x="692023" y="195094"/>
                  </a:lnTo>
                  <a:lnTo>
                    <a:pt x="738330" y="182756"/>
                  </a:lnTo>
                  <a:lnTo>
                    <a:pt x="784918" y="172827"/>
                  </a:lnTo>
                  <a:lnTo>
                    <a:pt x="831780" y="165329"/>
                  </a:lnTo>
                  <a:lnTo>
                    <a:pt x="878909" y="160289"/>
                  </a:lnTo>
                  <a:lnTo>
                    <a:pt x="926298" y="157731"/>
                  </a:lnTo>
                  <a:lnTo>
                    <a:pt x="973940" y="157679"/>
                  </a:lnTo>
                  <a:lnTo>
                    <a:pt x="1021828" y="160158"/>
                  </a:lnTo>
                  <a:lnTo>
                    <a:pt x="1069956" y="165194"/>
                  </a:lnTo>
                  <a:lnTo>
                    <a:pt x="1118316" y="172811"/>
                  </a:lnTo>
                  <a:lnTo>
                    <a:pt x="1166901" y="183033"/>
                  </a:lnTo>
                  <a:lnTo>
                    <a:pt x="1216462" y="195229"/>
                  </a:lnTo>
                  <a:lnTo>
                    <a:pt x="1265969" y="208140"/>
                  </a:lnTo>
                  <a:lnTo>
                    <a:pt x="1466369" y="263078"/>
                  </a:lnTo>
                  <a:lnTo>
                    <a:pt x="1682657" y="224965"/>
                  </a:lnTo>
                  <a:lnTo>
                    <a:pt x="1691470" y="235492"/>
                  </a:lnTo>
                  <a:lnTo>
                    <a:pt x="711566" y="408168"/>
                  </a:lnTo>
                  <a:lnTo>
                    <a:pt x="666078" y="417097"/>
                  </a:lnTo>
                  <a:lnTo>
                    <a:pt x="625092" y="428081"/>
                  </a:lnTo>
                  <a:lnTo>
                    <a:pt x="575887" y="444647"/>
                  </a:lnTo>
                  <a:lnTo>
                    <a:pt x="528081" y="463149"/>
                  </a:lnTo>
                  <a:lnTo>
                    <a:pt x="481659" y="483564"/>
                  </a:lnTo>
                  <a:lnTo>
                    <a:pt x="436612" y="505866"/>
                  </a:lnTo>
                  <a:lnTo>
                    <a:pt x="392925" y="530032"/>
                  </a:lnTo>
                  <a:lnTo>
                    <a:pt x="350589" y="556038"/>
                  </a:lnTo>
                  <a:lnTo>
                    <a:pt x="309590" y="583858"/>
                  </a:lnTo>
                  <a:lnTo>
                    <a:pt x="269916" y="613468"/>
                  </a:lnTo>
                  <a:lnTo>
                    <a:pt x="231557" y="644844"/>
                  </a:lnTo>
                  <a:lnTo>
                    <a:pt x="194499" y="677962"/>
                  </a:lnTo>
                  <a:lnTo>
                    <a:pt x="158732" y="712797"/>
                  </a:lnTo>
                  <a:lnTo>
                    <a:pt x="124242" y="749325"/>
                  </a:lnTo>
                  <a:lnTo>
                    <a:pt x="91018" y="787521"/>
                  </a:lnTo>
                  <a:lnTo>
                    <a:pt x="59049" y="827361"/>
                  </a:lnTo>
                  <a:lnTo>
                    <a:pt x="28322" y="868820"/>
                  </a:lnTo>
                  <a:close/>
                </a:path>
                <a:path w="1859915" h="869314">
                  <a:moveTo>
                    <a:pt x="989217" y="784503"/>
                  </a:moveTo>
                  <a:lnTo>
                    <a:pt x="984916" y="771361"/>
                  </a:lnTo>
                  <a:lnTo>
                    <a:pt x="985429" y="757073"/>
                  </a:lnTo>
                  <a:lnTo>
                    <a:pt x="989145" y="742470"/>
                  </a:lnTo>
                  <a:lnTo>
                    <a:pt x="1013352" y="686161"/>
                  </a:lnTo>
                  <a:lnTo>
                    <a:pt x="1035308" y="646861"/>
                  </a:lnTo>
                  <a:lnTo>
                    <a:pt x="1061306" y="611255"/>
                  </a:lnTo>
                  <a:lnTo>
                    <a:pt x="1092299" y="580265"/>
                  </a:lnTo>
                  <a:lnTo>
                    <a:pt x="1129236" y="554812"/>
                  </a:lnTo>
                  <a:lnTo>
                    <a:pt x="1173070" y="535817"/>
                  </a:lnTo>
                  <a:lnTo>
                    <a:pt x="1307915" y="492224"/>
                  </a:lnTo>
                  <a:lnTo>
                    <a:pt x="1373807" y="475233"/>
                  </a:lnTo>
                  <a:lnTo>
                    <a:pt x="1349152" y="459830"/>
                  </a:lnTo>
                  <a:lnTo>
                    <a:pt x="1280605" y="433459"/>
                  </a:lnTo>
                  <a:lnTo>
                    <a:pt x="1238311" y="422574"/>
                  </a:lnTo>
                  <a:lnTo>
                    <a:pt x="1191733" y="413281"/>
                  </a:lnTo>
                  <a:lnTo>
                    <a:pt x="1141672" y="405620"/>
                  </a:lnTo>
                  <a:lnTo>
                    <a:pt x="1088925" y="399634"/>
                  </a:lnTo>
                  <a:lnTo>
                    <a:pt x="1034290" y="395365"/>
                  </a:lnTo>
                  <a:lnTo>
                    <a:pt x="978567" y="392855"/>
                  </a:lnTo>
                  <a:lnTo>
                    <a:pt x="922553" y="392147"/>
                  </a:lnTo>
                  <a:lnTo>
                    <a:pt x="867048" y="393282"/>
                  </a:lnTo>
                  <a:lnTo>
                    <a:pt x="812849" y="396302"/>
                  </a:lnTo>
                  <a:lnTo>
                    <a:pt x="760756" y="401250"/>
                  </a:lnTo>
                  <a:lnTo>
                    <a:pt x="711566" y="408168"/>
                  </a:lnTo>
                  <a:lnTo>
                    <a:pt x="1691470" y="235492"/>
                  </a:lnTo>
                  <a:lnTo>
                    <a:pt x="1731224" y="282655"/>
                  </a:lnTo>
                  <a:lnTo>
                    <a:pt x="1765781" y="323152"/>
                  </a:lnTo>
                  <a:lnTo>
                    <a:pt x="1800626" y="363401"/>
                  </a:lnTo>
                  <a:lnTo>
                    <a:pt x="1835822" y="403349"/>
                  </a:lnTo>
                  <a:lnTo>
                    <a:pt x="1850943" y="424538"/>
                  </a:lnTo>
                  <a:lnTo>
                    <a:pt x="1858565" y="445131"/>
                  </a:lnTo>
                  <a:lnTo>
                    <a:pt x="1859831" y="465894"/>
                  </a:lnTo>
                  <a:lnTo>
                    <a:pt x="1855883" y="487590"/>
                  </a:lnTo>
                  <a:lnTo>
                    <a:pt x="1839372" y="530498"/>
                  </a:lnTo>
                  <a:lnTo>
                    <a:pt x="1816155" y="569473"/>
                  </a:lnTo>
                  <a:lnTo>
                    <a:pt x="1788104" y="605177"/>
                  </a:lnTo>
                  <a:lnTo>
                    <a:pt x="1296613" y="695832"/>
                  </a:lnTo>
                  <a:lnTo>
                    <a:pt x="1248687" y="705355"/>
                  </a:lnTo>
                  <a:lnTo>
                    <a:pt x="1200929" y="715986"/>
                  </a:lnTo>
                  <a:lnTo>
                    <a:pt x="1153349" y="727756"/>
                  </a:lnTo>
                  <a:lnTo>
                    <a:pt x="1112939" y="739765"/>
                  </a:lnTo>
                  <a:lnTo>
                    <a:pt x="1072612" y="753878"/>
                  </a:lnTo>
                  <a:lnTo>
                    <a:pt x="989217" y="784503"/>
                  </a:lnTo>
                  <a:close/>
                </a:path>
                <a:path w="1859915" h="869314">
                  <a:moveTo>
                    <a:pt x="1724830" y="652282"/>
                  </a:moveTo>
                  <a:lnTo>
                    <a:pt x="1704783" y="654736"/>
                  </a:lnTo>
                  <a:lnTo>
                    <a:pt x="1685292" y="655694"/>
                  </a:lnTo>
                  <a:lnTo>
                    <a:pt x="1636261" y="657506"/>
                  </a:lnTo>
                  <a:lnTo>
                    <a:pt x="1587344" y="660170"/>
                  </a:lnTo>
                  <a:lnTo>
                    <a:pt x="1538546" y="663717"/>
                  </a:lnTo>
                  <a:lnTo>
                    <a:pt x="1489877" y="668180"/>
                  </a:lnTo>
                  <a:lnTo>
                    <a:pt x="1441342" y="673592"/>
                  </a:lnTo>
                  <a:lnTo>
                    <a:pt x="1392948" y="679983"/>
                  </a:lnTo>
                  <a:lnTo>
                    <a:pt x="1344703" y="687386"/>
                  </a:lnTo>
                  <a:lnTo>
                    <a:pt x="1296613" y="695832"/>
                  </a:lnTo>
                  <a:lnTo>
                    <a:pt x="1783564" y="610024"/>
                  </a:lnTo>
                  <a:lnTo>
                    <a:pt x="1757092" y="638276"/>
                  </a:lnTo>
                  <a:lnTo>
                    <a:pt x="1743058" y="647179"/>
                  </a:lnTo>
                  <a:lnTo>
                    <a:pt x="1724830" y="65228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705602" y="5092852"/>
              <a:ext cx="209550" cy="1460500"/>
            </a:xfrm>
            <a:custGeom>
              <a:avLst/>
              <a:gdLst/>
              <a:ahLst/>
              <a:cxnLst/>
              <a:rect l="l" t="t" r="r" b="b"/>
              <a:pathLst>
                <a:path w="209550" h="1460500">
                  <a:moveTo>
                    <a:pt x="209135" y="1447800"/>
                  </a:moveTo>
                  <a:lnTo>
                    <a:pt x="140007" y="1447800"/>
                  </a:lnTo>
                  <a:lnTo>
                    <a:pt x="143215" y="1460500"/>
                  </a:lnTo>
                  <a:lnTo>
                    <a:pt x="208843" y="1460500"/>
                  </a:lnTo>
                  <a:lnTo>
                    <a:pt x="209135" y="1447800"/>
                  </a:lnTo>
                  <a:close/>
                </a:path>
                <a:path w="209550" h="1460500">
                  <a:moveTo>
                    <a:pt x="198051" y="1435100"/>
                  </a:moveTo>
                  <a:lnTo>
                    <a:pt x="129798" y="1435100"/>
                  </a:lnTo>
                  <a:lnTo>
                    <a:pt x="131256" y="1447800"/>
                  </a:lnTo>
                  <a:lnTo>
                    <a:pt x="206218" y="1447800"/>
                  </a:lnTo>
                  <a:lnTo>
                    <a:pt x="198051" y="1435100"/>
                  </a:lnTo>
                  <a:close/>
                </a:path>
                <a:path w="209550" h="1460500">
                  <a:moveTo>
                    <a:pt x="180291" y="1422400"/>
                  </a:moveTo>
                  <a:lnTo>
                    <a:pt x="122214" y="1422400"/>
                  </a:lnTo>
                  <a:lnTo>
                    <a:pt x="124256" y="1435100"/>
                  </a:lnTo>
                  <a:lnTo>
                    <a:pt x="186092" y="1435100"/>
                  </a:lnTo>
                  <a:lnTo>
                    <a:pt x="180291" y="1422400"/>
                  </a:lnTo>
                  <a:close/>
                </a:path>
                <a:path w="209550" h="1460500">
                  <a:moveTo>
                    <a:pt x="57597" y="749300"/>
                  </a:moveTo>
                  <a:lnTo>
                    <a:pt x="9625" y="749300"/>
                  </a:lnTo>
                  <a:lnTo>
                    <a:pt x="16776" y="762000"/>
                  </a:lnTo>
                  <a:lnTo>
                    <a:pt x="23735" y="762000"/>
                  </a:lnTo>
                  <a:lnTo>
                    <a:pt x="30421" y="774700"/>
                  </a:lnTo>
                  <a:lnTo>
                    <a:pt x="36751" y="774700"/>
                  </a:lnTo>
                  <a:lnTo>
                    <a:pt x="46208" y="787400"/>
                  </a:lnTo>
                  <a:lnTo>
                    <a:pt x="69711" y="825500"/>
                  </a:lnTo>
                  <a:lnTo>
                    <a:pt x="89801" y="889000"/>
                  </a:lnTo>
                  <a:lnTo>
                    <a:pt x="98296" y="952500"/>
                  </a:lnTo>
                  <a:lnTo>
                    <a:pt x="99467" y="977900"/>
                  </a:lnTo>
                  <a:lnTo>
                    <a:pt x="99353" y="1003300"/>
                  </a:lnTo>
                  <a:lnTo>
                    <a:pt x="98419" y="1041400"/>
                  </a:lnTo>
                  <a:lnTo>
                    <a:pt x="97129" y="1066800"/>
                  </a:lnTo>
                  <a:lnTo>
                    <a:pt x="95976" y="1104900"/>
                  </a:lnTo>
                  <a:lnTo>
                    <a:pt x="95124" y="1130300"/>
                  </a:lnTo>
                  <a:lnTo>
                    <a:pt x="94545" y="1155700"/>
                  </a:lnTo>
                  <a:lnTo>
                    <a:pt x="94213" y="1181100"/>
                  </a:lnTo>
                  <a:lnTo>
                    <a:pt x="94254" y="1219200"/>
                  </a:lnTo>
                  <a:lnTo>
                    <a:pt x="94787" y="1257300"/>
                  </a:lnTo>
                  <a:lnTo>
                    <a:pt x="96323" y="1308100"/>
                  </a:lnTo>
                  <a:lnTo>
                    <a:pt x="100178" y="1346200"/>
                  </a:lnTo>
                  <a:lnTo>
                    <a:pt x="103255" y="1371600"/>
                  </a:lnTo>
                  <a:lnTo>
                    <a:pt x="106992" y="1384300"/>
                  </a:lnTo>
                  <a:lnTo>
                    <a:pt x="111057" y="1397000"/>
                  </a:lnTo>
                  <a:lnTo>
                    <a:pt x="115232" y="1409700"/>
                  </a:lnTo>
                  <a:lnTo>
                    <a:pt x="119297" y="1422400"/>
                  </a:lnTo>
                  <a:lnTo>
                    <a:pt x="174024" y="1422400"/>
                  </a:lnTo>
                  <a:lnTo>
                    <a:pt x="167593" y="1409700"/>
                  </a:lnTo>
                  <a:lnTo>
                    <a:pt x="161299" y="1397000"/>
                  </a:lnTo>
                  <a:lnTo>
                    <a:pt x="158966" y="1384300"/>
                  </a:lnTo>
                  <a:lnTo>
                    <a:pt x="157507" y="1384300"/>
                  </a:lnTo>
                  <a:lnTo>
                    <a:pt x="155466" y="1371600"/>
                  </a:lnTo>
                  <a:lnTo>
                    <a:pt x="151966" y="1358900"/>
                  </a:lnTo>
                  <a:lnTo>
                    <a:pt x="150507" y="1358900"/>
                  </a:lnTo>
                  <a:lnTo>
                    <a:pt x="148260" y="1346200"/>
                  </a:lnTo>
                  <a:lnTo>
                    <a:pt x="146314" y="1333500"/>
                  </a:lnTo>
                  <a:lnTo>
                    <a:pt x="144642" y="1333500"/>
                  </a:lnTo>
                  <a:lnTo>
                    <a:pt x="143215" y="1320800"/>
                  </a:lnTo>
                  <a:lnTo>
                    <a:pt x="142340" y="1308100"/>
                  </a:lnTo>
                  <a:lnTo>
                    <a:pt x="141173" y="1295400"/>
                  </a:lnTo>
                  <a:lnTo>
                    <a:pt x="140904" y="1282700"/>
                  </a:lnTo>
                  <a:lnTo>
                    <a:pt x="140553" y="1282700"/>
                  </a:lnTo>
                  <a:lnTo>
                    <a:pt x="140148" y="1270000"/>
                  </a:lnTo>
                  <a:lnTo>
                    <a:pt x="139715" y="1270000"/>
                  </a:lnTo>
                  <a:lnTo>
                    <a:pt x="139063" y="1257300"/>
                  </a:lnTo>
                  <a:lnTo>
                    <a:pt x="138439" y="1231900"/>
                  </a:lnTo>
                  <a:lnTo>
                    <a:pt x="137869" y="1219200"/>
                  </a:lnTo>
                  <a:lnTo>
                    <a:pt x="137381" y="1206500"/>
                  </a:lnTo>
                  <a:lnTo>
                    <a:pt x="136670" y="1181100"/>
                  </a:lnTo>
                  <a:lnTo>
                    <a:pt x="136288" y="1155700"/>
                  </a:lnTo>
                  <a:lnTo>
                    <a:pt x="136233" y="1117600"/>
                  </a:lnTo>
                  <a:lnTo>
                    <a:pt x="136506" y="1092200"/>
                  </a:lnTo>
                  <a:lnTo>
                    <a:pt x="137113" y="1054100"/>
                  </a:lnTo>
                  <a:lnTo>
                    <a:pt x="137637" y="1016000"/>
                  </a:lnTo>
                  <a:lnTo>
                    <a:pt x="137450" y="990600"/>
                  </a:lnTo>
                  <a:lnTo>
                    <a:pt x="135923" y="952500"/>
                  </a:lnTo>
                  <a:lnTo>
                    <a:pt x="134497" y="939800"/>
                  </a:lnTo>
                  <a:lnTo>
                    <a:pt x="132386" y="914400"/>
                  </a:lnTo>
                  <a:lnTo>
                    <a:pt x="129565" y="901700"/>
                  </a:lnTo>
                  <a:lnTo>
                    <a:pt x="126006" y="876300"/>
                  </a:lnTo>
                  <a:lnTo>
                    <a:pt x="121453" y="863600"/>
                  </a:lnTo>
                  <a:lnTo>
                    <a:pt x="116052" y="850900"/>
                  </a:lnTo>
                  <a:lnTo>
                    <a:pt x="109722" y="825500"/>
                  </a:lnTo>
                  <a:lnTo>
                    <a:pt x="102380" y="812800"/>
                  </a:lnTo>
                  <a:lnTo>
                    <a:pt x="94012" y="800100"/>
                  </a:lnTo>
                  <a:lnTo>
                    <a:pt x="84660" y="787400"/>
                  </a:lnTo>
                  <a:lnTo>
                    <a:pt x="74324" y="774700"/>
                  </a:lnTo>
                  <a:lnTo>
                    <a:pt x="63003" y="762000"/>
                  </a:lnTo>
                  <a:lnTo>
                    <a:pt x="57597" y="749300"/>
                  </a:lnTo>
                  <a:close/>
                </a:path>
                <a:path w="209550" h="1460500">
                  <a:moveTo>
                    <a:pt x="46021" y="736600"/>
                  </a:moveTo>
                  <a:lnTo>
                    <a:pt x="875" y="736600"/>
                  </a:lnTo>
                  <a:lnTo>
                    <a:pt x="4375" y="749300"/>
                  </a:lnTo>
                  <a:lnTo>
                    <a:pt x="51919" y="749300"/>
                  </a:lnTo>
                  <a:lnTo>
                    <a:pt x="46021" y="736600"/>
                  </a:lnTo>
                  <a:close/>
                </a:path>
                <a:path w="209550" h="1460500">
                  <a:moveTo>
                    <a:pt x="46021" y="723900"/>
                  </a:moveTo>
                  <a:lnTo>
                    <a:pt x="0" y="723900"/>
                  </a:lnTo>
                  <a:lnTo>
                    <a:pt x="0" y="736600"/>
                  </a:lnTo>
                  <a:lnTo>
                    <a:pt x="39960" y="736600"/>
                  </a:lnTo>
                  <a:lnTo>
                    <a:pt x="46021" y="723900"/>
                  </a:lnTo>
                  <a:close/>
                </a:path>
                <a:path w="209550" h="1460500">
                  <a:moveTo>
                    <a:pt x="57597" y="711200"/>
                  </a:moveTo>
                  <a:lnTo>
                    <a:pt x="6708" y="711200"/>
                  </a:lnTo>
                  <a:lnTo>
                    <a:pt x="4375" y="723900"/>
                  </a:lnTo>
                  <a:lnTo>
                    <a:pt x="51919" y="723900"/>
                  </a:lnTo>
                  <a:lnTo>
                    <a:pt x="57597" y="711200"/>
                  </a:lnTo>
                  <a:close/>
                </a:path>
                <a:path w="209550" h="1460500">
                  <a:moveTo>
                    <a:pt x="180249" y="38100"/>
                  </a:moveTo>
                  <a:lnTo>
                    <a:pt x="122214" y="38100"/>
                  </a:lnTo>
                  <a:lnTo>
                    <a:pt x="119297" y="50800"/>
                  </a:lnTo>
                  <a:lnTo>
                    <a:pt x="115191" y="50800"/>
                  </a:lnTo>
                  <a:lnTo>
                    <a:pt x="110948" y="63500"/>
                  </a:lnTo>
                  <a:lnTo>
                    <a:pt x="106869" y="88900"/>
                  </a:lnTo>
                  <a:lnTo>
                    <a:pt x="103255" y="101600"/>
                  </a:lnTo>
                  <a:lnTo>
                    <a:pt x="100178" y="114300"/>
                  </a:lnTo>
                  <a:lnTo>
                    <a:pt x="97895" y="139700"/>
                  </a:lnTo>
                  <a:lnTo>
                    <a:pt x="96323" y="165100"/>
                  </a:lnTo>
                  <a:lnTo>
                    <a:pt x="95379" y="177800"/>
                  </a:lnTo>
                  <a:lnTo>
                    <a:pt x="94787" y="203200"/>
                  </a:lnTo>
                  <a:lnTo>
                    <a:pt x="94358" y="228600"/>
                  </a:lnTo>
                  <a:lnTo>
                    <a:pt x="94254" y="241300"/>
                  </a:lnTo>
                  <a:lnTo>
                    <a:pt x="94213" y="279400"/>
                  </a:lnTo>
                  <a:lnTo>
                    <a:pt x="94422" y="304800"/>
                  </a:lnTo>
                  <a:lnTo>
                    <a:pt x="95015" y="342900"/>
                  </a:lnTo>
                  <a:lnTo>
                    <a:pt x="95935" y="368300"/>
                  </a:lnTo>
                  <a:lnTo>
                    <a:pt x="97129" y="393700"/>
                  </a:lnTo>
                  <a:lnTo>
                    <a:pt x="98419" y="431800"/>
                  </a:lnTo>
                  <a:lnTo>
                    <a:pt x="99353" y="457200"/>
                  </a:lnTo>
                  <a:lnTo>
                    <a:pt x="99467" y="495300"/>
                  </a:lnTo>
                  <a:lnTo>
                    <a:pt x="98296" y="520700"/>
                  </a:lnTo>
                  <a:lnTo>
                    <a:pt x="89692" y="584200"/>
                  </a:lnTo>
                  <a:lnTo>
                    <a:pt x="69711" y="635000"/>
                  </a:lnTo>
                  <a:lnTo>
                    <a:pt x="46208" y="673100"/>
                  </a:lnTo>
                  <a:lnTo>
                    <a:pt x="36751" y="685800"/>
                  </a:lnTo>
                  <a:lnTo>
                    <a:pt x="30462" y="698500"/>
                  </a:lnTo>
                  <a:lnTo>
                    <a:pt x="23844" y="698500"/>
                  </a:lnTo>
                  <a:lnTo>
                    <a:pt x="16899" y="711200"/>
                  </a:lnTo>
                  <a:lnTo>
                    <a:pt x="63003" y="711200"/>
                  </a:lnTo>
                  <a:lnTo>
                    <a:pt x="74488" y="698500"/>
                  </a:lnTo>
                  <a:lnTo>
                    <a:pt x="84879" y="685800"/>
                  </a:lnTo>
                  <a:lnTo>
                    <a:pt x="94176" y="673100"/>
                  </a:lnTo>
                  <a:lnTo>
                    <a:pt x="102380" y="647700"/>
                  </a:lnTo>
                  <a:lnTo>
                    <a:pt x="109722" y="635000"/>
                  </a:lnTo>
                  <a:lnTo>
                    <a:pt x="116052" y="622300"/>
                  </a:lnTo>
                  <a:lnTo>
                    <a:pt x="121453" y="596900"/>
                  </a:lnTo>
                  <a:lnTo>
                    <a:pt x="126006" y="584200"/>
                  </a:lnTo>
                  <a:lnTo>
                    <a:pt x="129565" y="571500"/>
                  </a:lnTo>
                  <a:lnTo>
                    <a:pt x="132386" y="546100"/>
                  </a:lnTo>
                  <a:lnTo>
                    <a:pt x="134497" y="533400"/>
                  </a:lnTo>
                  <a:lnTo>
                    <a:pt x="135923" y="520700"/>
                  </a:lnTo>
                  <a:lnTo>
                    <a:pt x="137450" y="482600"/>
                  </a:lnTo>
                  <a:lnTo>
                    <a:pt x="137637" y="444500"/>
                  </a:lnTo>
                  <a:lnTo>
                    <a:pt x="137113" y="406400"/>
                  </a:lnTo>
                  <a:lnTo>
                    <a:pt x="136506" y="381000"/>
                  </a:lnTo>
                  <a:lnTo>
                    <a:pt x="136110" y="342900"/>
                  </a:lnTo>
                  <a:lnTo>
                    <a:pt x="136629" y="292100"/>
                  </a:lnTo>
                  <a:lnTo>
                    <a:pt x="137381" y="254000"/>
                  </a:lnTo>
                  <a:lnTo>
                    <a:pt x="139063" y="215900"/>
                  </a:lnTo>
                  <a:lnTo>
                    <a:pt x="139715" y="203200"/>
                  </a:lnTo>
                  <a:lnTo>
                    <a:pt x="139984" y="190500"/>
                  </a:lnTo>
                  <a:lnTo>
                    <a:pt x="140335" y="190500"/>
                  </a:lnTo>
                  <a:lnTo>
                    <a:pt x="140740" y="177800"/>
                  </a:lnTo>
                  <a:lnTo>
                    <a:pt x="141173" y="177800"/>
                  </a:lnTo>
                  <a:lnTo>
                    <a:pt x="142340" y="152400"/>
                  </a:lnTo>
                  <a:lnTo>
                    <a:pt x="143215" y="152400"/>
                  </a:lnTo>
                  <a:lnTo>
                    <a:pt x="144683" y="139700"/>
                  </a:lnTo>
                  <a:lnTo>
                    <a:pt x="146424" y="127000"/>
                  </a:lnTo>
                  <a:lnTo>
                    <a:pt x="148383" y="114300"/>
                  </a:lnTo>
                  <a:lnTo>
                    <a:pt x="150507" y="101600"/>
                  </a:lnTo>
                  <a:lnTo>
                    <a:pt x="151966" y="101600"/>
                  </a:lnTo>
                  <a:lnTo>
                    <a:pt x="155466" y="88900"/>
                  </a:lnTo>
                  <a:lnTo>
                    <a:pt x="157507" y="88900"/>
                  </a:lnTo>
                  <a:lnTo>
                    <a:pt x="158966" y="76200"/>
                  </a:lnTo>
                  <a:lnTo>
                    <a:pt x="161299" y="76200"/>
                  </a:lnTo>
                  <a:lnTo>
                    <a:pt x="167470" y="63500"/>
                  </a:lnTo>
                  <a:lnTo>
                    <a:pt x="173915" y="50800"/>
                  </a:lnTo>
                  <a:lnTo>
                    <a:pt x="180249" y="38100"/>
                  </a:lnTo>
                  <a:close/>
                </a:path>
                <a:path w="209550" h="1460500">
                  <a:moveTo>
                    <a:pt x="190176" y="25400"/>
                  </a:moveTo>
                  <a:lnTo>
                    <a:pt x="127756" y="25400"/>
                  </a:lnTo>
                  <a:lnTo>
                    <a:pt x="124256" y="38100"/>
                  </a:lnTo>
                  <a:lnTo>
                    <a:pt x="188717" y="38100"/>
                  </a:lnTo>
                  <a:lnTo>
                    <a:pt x="190176" y="25400"/>
                  </a:lnTo>
                  <a:close/>
                </a:path>
                <a:path w="209550" h="1460500">
                  <a:moveTo>
                    <a:pt x="209135" y="12700"/>
                  </a:moveTo>
                  <a:lnTo>
                    <a:pt x="136798" y="12700"/>
                  </a:lnTo>
                  <a:lnTo>
                    <a:pt x="132423" y="25400"/>
                  </a:lnTo>
                  <a:lnTo>
                    <a:pt x="206218" y="25400"/>
                  </a:lnTo>
                  <a:lnTo>
                    <a:pt x="209135" y="12700"/>
                  </a:lnTo>
                  <a:close/>
                </a:path>
                <a:path w="209550" h="1460500">
                  <a:moveTo>
                    <a:pt x="196301" y="0"/>
                  </a:moveTo>
                  <a:lnTo>
                    <a:pt x="150215" y="0"/>
                  </a:lnTo>
                  <a:lnTo>
                    <a:pt x="146715" y="12700"/>
                  </a:lnTo>
                  <a:lnTo>
                    <a:pt x="202718" y="12700"/>
                  </a:lnTo>
                  <a:lnTo>
                    <a:pt x="1963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8814" y="263528"/>
            <a:ext cx="16595725" cy="14770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135" dirty="0">
                <a:latin typeface="Trebuchet MS"/>
                <a:cs typeface="Trebuchet MS"/>
              </a:rPr>
              <a:t>3.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05" dirty="0">
                <a:latin typeface="Trebuchet MS"/>
                <a:cs typeface="Trebuchet MS"/>
              </a:rPr>
              <a:t>Provide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spc="350" dirty="0">
                <a:latin typeface="Trebuchet MS"/>
                <a:cs typeface="Trebuchet MS"/>
              </a:rPr>
              <a:t>a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85" dirty="0">
                <a:latin typeface="Trebuchet MS"/>
                <a:cs typeface="Trebuchet MS"/>
              </a:rPr>
              <a:t>report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spc="50" dirty="0">
                <a:latin typeface="Trebuchet MS"/>
                <a:cs typeface="Trebuchet MS"/>
              </a:rPr>
              <a:t>with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all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00" dirty="0">
                <a:latin typeface="Trebuchet MS"/>
                <a:cs typeface="Trebuchet MS"/>
              </a:rPr>
              <a:t>the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spc="165" dirty="0">
                <a:latin typeface="Trebuchet MS"/>
                <a:cs typeface="Trebuchet MS"/>
              </a:rPr>
              <a:t>unique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165" dirty="0">
                <a:latin typeface="Trebuchet MS"/>
                <a:cs typeface="Trebuchet MS"/>
              </a:rPr>
              <a:t>product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spc="185" dirty="0">
                <a:latin typeface="Trebuchet MS"/>
                <a:cs typeface="Trebuchet MS"/>
              </a:rPr>
              <a:t>counts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for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250" dirty="0">
                <a:latin typeface="Trebuchet MS"/>
                <a:cs typeface="Trebuchet MS"/>
              </a:rPr>
              <a:t>each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spc="235" dirty="0">
                <a:latin typeface="Trebuchet MS"/>
                <a:cs typeface="Trebuchet MS"/>
              </a:rPr>
              <a:t>segment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285" dirty="0">
                <a:latin typeface="Trebuchet MS"/>
                <a:cs typeface="Trebuchet MS"/>
              </a:rPr>
              <a:t>and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spc="95" dirty="0">
                <a:latin typeface="Trebuchet MS"/>
                <a:cs typeface="Trebuchet MS"/>
              </a:rPr>
              <a:t>sort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spc="195" dirty="0">
                <a:latin typeface="Trebuchet MS"/>
                <a:cs typeface="Trebuchet MS"/>
              </a:rPr>
              <a:t>them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60" dirty="0">
                <a:latin typeface="Trebuchet MS"/>
                <a:cs typeface="Trebuchet MS"/>
              </a:rPr>
              <a:t>in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spc="220" dirty="0">
                <a:latin typeface="Trebuchet MS"/>
                <a:cs typeface="Trebuchet MS"/>
              </a:rPr>
              <a:t>descending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spc="120" dirty="0">
                <a:latin typeface="Trebuchet MS"/>
                <a:cs typeface="Trebuchet MS"/>
              </a:rPr>
              <a:t>order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40" dirty="0">
                <a:latin typeface="Trebuchet MS"/>
                <a:cs typeface="Trebuchet MS"/>
              </a:rPr>
              <a:t>of </a:t>
            </a:r>
            <a:r>
              <a:rPr sz="2400" spc="165" dirty="0">
                <a:latin typeface="Trebuchet MS"/>
                <a:cs typeface="Trebuchet MS"/>
              </a:rPr>
              <a:t>product</a:t>
            </a:r>
            <a:r>
              <a:rPr sz="2400" spc="-40" dirty="0">
                <a:latin typeface="Trebuchet MS"/>
                <a:cs typeface="Trebuchet MS"/>
              </a:rPr>
              <a:t> </a:t>
            </a:r>
            <a:r>
              <a:rPr sz="2400" spc="105" dirty="0">
                <a:latin typeface="Trebuchet MS"/>
                <a:cs typeface="Trebuchet MS"/>
              </a:rPr>
              <a:t>counts.</a:t>
            </a:r>
            <a:r>
              <a:rPr sz="2400" spc="-40" dirty="0">
                <a:latin typeface="Trebuchet MS"/>
                <a:cs typeface="Trebuchet MS"/>
              </a:rPr>
              <a:t> </a:t>
            </a:r>
            <a:r>
              <a:rPr sz="2400" spc="95" dirty="0">
                <a:latin typeface="Trebuchet MS"/>
                <a:cs typeface="Trebuchet MS"/>
              </a:rPr>
              <a:t>The</a:t>
            </a:r>
            <a:r>
              <a:rPr sz="2400" spc="-4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final</a:t>
            </a:r>
            <a:r>
              <a:rPr sz="2400" spc="-40" dirty="0">
                <a:latin typeface="Trebuchet MS"/>
                <a:cs typeface="Trebuchet MS"/>
              </a:rPr>
              <a:t> </a:t>
            </a:r>
            <a:r>
              <a:rPr sz="2400" spc="130" dirty="0">
                <a:latin typeface="Trebuchet MS"/>
                <a:cs typeface="Trebuchet MS"/>
              </a:rPr>
              <a:t>output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spc="170" dirty="0">
                <a:latin typeface="Trebuchet MS"/>
                <a:cs typeface="Trebuchet MS"/>
              </a:rPr>
              <a:t>contains</a:t>
            </a:r>
            <a:r>
              <a:rPr sz="2400" spc="-40" dirty="0">
                <a:latin typeface="Trebuchet MS"/>
                <a:cs typeface="Trebuchet MS"/>
              </a:rPr>
              <a:t> </a:t>
            </a:r>
            <a:r>
              <a:rPr sz="2400" spc="110" dirty="0">
                <a:latin typeface="Trebuchet MS"/>
                <a:cs typeface="Trebuchet MS"/>
              </a:rPr>
              <a:t>2</a:t>
            </a:r>
            <a:r>
              <a:rPr sz="2400" spc="-4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fields,</a:t>
            </a:r>
            <a:endParaRPr sz="2400">
              <a:latin typeface="Trebuchet MS"/>
              <a:cs typeface="Trebuchet MS"/>
            </a:endParaRPr>
          </a:p>
          <a:p>
            <a:pPr marL="6767195" marR="7503795" indent="406400">
              <a:lnSpc>
                <a:spcPts val="2850"/>
              </a:lnSpc>
            </a:pPr>
            <a:r>
              <a:rPr sz="2400" spc="225" dirty="0">
                <a:solidFill>
                  <a:srgbClr val="958AB5"/>
                </a:solidFill>
                <a:latin typeface="Trebuchet MS"/>
                <a:cs typeface="Trebuchet MS"/>
              </a:rPr>
              <a:t>segment </a:t>
            </a:r>
            <a:r>
              <a:rPr sz="2400" spc="180" dirty="0">
                <a:solidFill>
                  <a:srgbClr val="958AB5"/>
                </a:solidFill>
                <a:latin typeface="Trebuchet MS"/>
                <a:cs typeface="Trebuchet MS"/>
              </a:rPr>
              <a:t>product_count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23139" y="6969729"/>
            <a:ext cx="124587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140" dirty="0">
                <a:solidFill>
                  <a:srgbClr val="FF0000"/>
                </a:solidFill>
                <a:latin typeface="Trebuchet MS"/>
                <a:cs typeface="Trebuchet MS"/>
              </a:rPr>
              <a:t>Alarming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36065" y="8275502"/>
            <a:ext cx="133350" cy="133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36065" y="9361352"/>
            <a:ext cx="133350" cy="1333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205328" y="7115925"/>
            <a:ext cx="13829030" cy="3065780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sz="3800" b="1" spc="2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Insights:</a:t>
            </a:r>
            <a:endParaRPr sz="38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51435" marR="5080">
              <a:lnSpc>
                <a:spcPct val="122800"/>
              </a:lnSpc>
              <a:spcBef>
                <a:spcPts val="535"/>
              </a:spcBef>
            </a:pPr>
            <a:r>
              <a:rPr sz="2900" spc="8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Segments:</a:t>
            </a:r>
            <a:r>
              <a:rPr sz="2900" spc="-27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notebooks,</a:t>
            </a:r>
            <a:r>
              <a:rPr sz="2900" spc="-27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accessories,</a:t>
            </a:r>
            <a:r>
              <a:rPr sz="2900" spc="-27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24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and</a:t>
            </a:r>
            <a:r>
              <a:rPr sz="2900" spc="-27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peripherals</a:t>
            </a:r>
            <a:r>
              <a:rPr sz="2900" spc="-27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10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are</a:t>
            </a:r>
            <a:r>
              <a:rPr sz="2900" spc="-26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12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showing</a:t>
            </a:r>
            <a:r>
              <a:rPr sz="2900" spc="-27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-1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significant </a:t>
            </a:r>
            <a:r>
              <a:rPr sz="2900" spc="9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manufacturing</a:t>
            </a:r>
            <a:r>
              <a:rPr sz="2900" spc="-31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7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growth</a:t>
            </a:r>
            <a:r>
              <a:rPr sz="2900" spc="-31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31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as</a:t>
            </a:r>
            <a:r>
              <a:rPr sz="2900" spc="-31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18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compared</a:t>
            </a:r>
            <a:r>
              <a:rPr sz="2900" spc="-31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to</a:t>
            </a:r>
            <a:r>
              <a:rPr sz="2900" spc="-31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desktops,</a:t>
            </a:r>
            <a:r>
              <a:rPr sz="2900" spc="-31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storage,</a:t>
            </a:r>
            <a:r>
              <a:rPr sz="2900" spc="-31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24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and</a:t>
            </a:r>
            <a:r>
              <a:rPr sz="2900" spc="-31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-1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networking. </a:t>
            </a:r>
            <a:r>
              <a:rPr sz="290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Notebooks,</a:t>
            </a:r>
            <a:r>
              <a:rPr sz="2900" spc="-29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5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accessories,</a:t>
            </a:r>
            <a:r>
              <a:rPr sz="2900" spc="-28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24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and</a:t>
            </a:r>
            <a:r>
              <a:rPr sz="2900" spc="-28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peripherals</a:t>
            </a:r>
            <a:r>
              <a:rPr sz="2900" spc="-28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constitute</a:t>
            </a:r>
            <a:r>
              <a:rPr sz="2900" spc="-28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b="1" spc="15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83%</a:t>
            </a:r>
            <a:r>
              <a:rPr sz="2900" b="1" spc="-28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of</a:t>
            </a:r>
            <a:r>
              <a:rPr sz="2900" spc="-28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the</a:t>
            </a:r>
            <a:r>
              <a:rPr sz="2900" spc="-28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-4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total</a:t>
            </a:r>
            <a:r>
              <a:rPr sz="2900" spc="-28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2900" spc="95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manufactured </a:t>
            </a:r>
            <a:r>
              <a:rPr sz="2900" spc="-10" dirty="0">
                <a:solidFill>
                  <a:schemeClr val="bg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product.</a:t>
            </a:r>
            <a:endParaRPr sz="2900" dirty="0">
              <a:solidFill>
                <a:schemeClr val="bg2">
                  <a:lumMod val="40000"/>
                  <a:lumOff val="60000"/>
                </a:schemeClr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106</TotalTime>
  <Words>784</Words>
  <Application>Microsoft Office PowerPoint</Application>
  <PresentationFormat>Custom</PresentationFormat>
  <Paragraphs>101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Black</vt:lpstr>
      <vt:lpstr>Calibri</vt:lpstr>
      <vt:lpstr>Liberation Sans Narrow</vt:lpstr>
      <vt:lpstr>Roboto</vt:lpstr>
      <vt:lpstr>Trebuchet MS</vt:lpstr>
      <vt:lpstr>Tw Cen MT</vt:lpstr>
      <vt:lpstr>Verdana</vt:lpstr>
      <vt:lpstr>Circuit</vt:lpstr>
      <vt:lpstr>PowerPoint Presentation</vt:lpstr>
      <vt:lpstr>WHY?</vt:lpstr>
      <vt:lpstr>WHY?</vt:lpstr>
      <vt:lpstr>Company Details Atliq Hardware is a computer hardware and accessory manufacturer.</vt:lpstr>
      <vt:lpstr>Company's Market</vt:lpstr>
      <vt:lpstr>HOW?</vt:lpstr>
      <vt:lpstr>PowerPoint Presentation</vt:lpstr>
      <vt:lpstr>PowerPoint Presentation</vt:lpstr>
      <vt:lpstr>PowerPoint Presentation</vt:lpstr>
      <vt:lpstr>Wifi extender USB Flash Drives External Solid State Drives Personal Desktop Business Laptop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Ad_Hoc Insights</dc:title>
  <dc:creator>Aryan Sharma</dc:creator>
  <cp:keywords>DAFYrWw7qf0,BAFYrf3LAuA</cp:keywords>
  <cp:lastModifiedBy>lathish gajula</cp:lastModifiedBy>
  <cp:revision>6</cp:revision>
  <dcterms:created xsi:type="dcterms:W3CDTF">2024-08-07T17:45:26Z</dcterms:created>
  <dcterms:modified xsi:type="dcterms:W3CDTF">2024-09-15T09:26:06Z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2023-02-26T00:00:00Z</vt:filetime>
  </property>
  <property fmtid="{D5CDD505-2E9C-101B-9397-08002B2CF9AE}" pid="3" name="Creator">
    <vt:lpwstr>Canva</vt:lpwstr>
  </property>
  <property fmtid="{D5CDD505-2E9C-101B-9397-08002B2CF9AE}" pid="4" name="LastSaved">
    <vt:filetime>2024-08-07T00:00:00Z</vt:filetime>
  </property>
  <property fmtid="{D5CDD505-2E9C-101B-9397-08002B2CF9AE}" pid="5" name="Producer">
    <vt:lpwstr>3-Heights(TM) PDF Security Shell 4.8.25.2 (http://www.pdf-tools.com)</vt:lpwstr>
  </property>
</Properties>
</file>